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83" r:id="rId2"/>
    <p:sldId id="256" r:id="rId3"/>
    <p:sldId id="257" r:id="rId4"/>
    <p:sldId id="261" r:id="rId5"/>
    <p:sldId id="279" r:id="rId6"/>
    <p:sldId id="265" r:id="rId7"/>
    <p:sldId id="266" r:id="rId8"/>
    <p:sldId id="268" r:id="rId9"/>
    <p:sldId id="277" r:id="rId10"/>
    <p:sldId id="278" r:id="rId11"/>
    <p:sldId id="269" r:id="rId12"/>
    <p:sldId id="272" r:id="rId13"/>
    <p:sldId id="273" r:id="rId14"/>
    <p:sldId id="270" r:id="rId15"/>
    <p:sldId id="275" r:id="rId16"/>
    <p:sldId id="280" r:id="rId17"/>
    <p:sldId id="281" r:id="rId18"/>
    <p:sldId id="276" r:id="rId19"/>
    <p:sldId id="282" r:id="rId20"/>
    <p:sldId id="28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1"/>
    <p:restoredTop sz="89015"/>
  </p:normalViewPr>
  <p:slideViewPr>
    <p:cSldViewPr snapToGrid="0" snapToObjects="1">
      <p:cViewPr varScale="1">
        <p:scale>
          <a:sx n="100" d="100"/>
          <a:sy n="100" d="100"/>
        </p:scale>
        <p:origin x="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4ADE84-89FA-EC44-8A84-FB8DDF874201}" type="doc">
      <dgm:prSet loTypeId="urn:microsoft.com/office/officeart/2005/8/layout/hProcess9" loCatId="process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C8C21BE-9A8C-4946-A428-0357DF70C095}">
      <dgm:prSet/>
      <dgm:spPr/>
      <dgm:t>
        <a:bodyPr/>
        <a:lstStyle/>
        <a:p>
          <a:pPr rtl="0"/>
          <a:r>
            <a:rPr lang="en-US" dirty="0" smtClean="0">
              <a:latin typeface="Century Gothic" charset="0"/>
              <a:ea typeface="Century Gothic" charset="0"/>
              <a:cs typeface="Century Gothic" charset="0"/>
            </a:rPr>
            <a:t>Work harder</a:t>
          </a:r>
        </a:p>
        <a:p>
          <a:pPr rtl="0"/>
          <a:r>
            <a:rPr lang="en-US" dirty="0" smtClean="0">
              <a:latin typeface="Century Gothic" charset="0"/>
              <a:ea typeface="Century Gothic" charset="0"/>
              <a:cs typeface="Century Gothic" charset="0"/>
            </a:rPr>
            <a:t>Are more efficient</a:t>
          </a:r>
        </a:p>
        <a:p>
          <a:pPr rtl="0"/>
          <a:r>
            <a:rPr lang="en-US" dirty="0" smtClean="0">
              <a:latin typeface="Century Gothic" charset="0"/>
              <a:ea typeface="Century Gothic" charset="0"/>
              <a:cs typeface="Century Gothic" charset="0"/>
            </a:rPr>
            <a:t>Take pride</a:t>
          </a:r>
          <a:endParaRPr lang="en-US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C2C32594-AB95-7842-B1C6-FA1984952997}" type="parTrans" cxnId="{ED5DD79F-8CFD-DB42-A3E4-C1F4AC0AF4F9}">
      <dgm:prSet/>
      <dgm:spPr/>
      <dgm:t>
        <a:bodyPr/>
        <a:lstStyle/>
        <a:p>
          <a:endParaRPr lang="en-US"/>
        </a:p>
      </dgm:t>
    </dgm:pt>
    <dgm:pt modelId="{C7565779-49B3-E144-83BC-91CCE847E71D}" type="sibTrans" cxnId="{ED5DD79F-8CFD-DB42-A3E4-C1F4AC0AF4F9}">
      <dgm:prSet/>
      <dgm:spPr/>
      <dgm:t>
        <a:bodyPr/>
        <a:lstStyle/>
        <a:p>
          <a:endParaRPr lang="en-US"/>
        </a:p>
      </dgm:t>
    </dgm:pt>
    <dgm:pt modelId="{AEDA0793-A7B5-9E4C-94A8-4C7699BA4E05}">
      <dgm:prSet/>
      <dgm:spPr/>
      <dgm:t>
        <a:bodyPr/>
        <a:lstStyle/>
        <a:p>
          <a:pPr rtl="0"/>
          <a:r>
            <a:rPr lang="en-US" dirty="0" smtClean="0">
              <a:latin typeface="Century Gothic" charset="0"/>
              <a:ea typeface="Century Gothic" charset="0"/>
              <a:cs typeface="Century Gothic" charset="0"/>
            </a:rPr>
            <a:t>Sense of team</a:t>
          </a:r>
          <a:endParaRPr lang="en-US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B406B5E8-FCF6-6F41-A3E7-AC7D8393D800}" type="parTrans" cxnId="{8D22E415-8031-F742-B70C-0E3488AB9D7D}">
      <dgm:prSet/>
      <dgm:spPr/>
      <dgm:t>
        <a:bodyPr/>
        <a:lstStyle/>
        <a:p>
          <a:endParaRPr lang="en-US"/>
        </a:p>
      </dgm:t>
    </dgm:pt>
    <dgm:pt modelId="{EF21184B-4685-B74F-90BA-E12707D8033A}" type="sibTrans" cxnId="{8D22E415-8031-F742-B70C-0E3488AB9D7D}">
      <dgm:prSet/>
      <dgm:spPr/>
      <dgm:t>
        <a:bodyPr/>
        <a:lstStyle/>
        <a:p>
          <a:endParaRPr lang="en-US"/>
        </a:p>
      </dgm:t>
    </dgm:pt>
    <dgm:pt modelId="{43081499-CFB1-4D4D-A591-A1E018542FDA}">
      <dgm:prSet/>
      <dgm:spPr/>
      <dgm:t>
        <a:bodyPr/>
        <a:lstStyle/>
        <a:p>
          <a:pPr rtl="0"/>
          <a:r>
            <a:rPr lang="en-US" dirty="0" smtClean="0">
              <a:latin typeface="Century Gothic" charset="0"/>
              <a:ea typeface="Century Gothic" charset="0"/>
              <a:cs typeface="Century Gothic" charset="0"/>
            </a:rPr>
            <a:t>Fewer performance issues and terminations</a:t>
          </a:r>
          <a:endParaRPr lang="en-US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FABD22E1-ADAB-B84F-9B33-833DA0967EC1}" type="parTrans" cxnId="{FD4EC973-CB9B-2048-968F-7B46C8F892F2}">
      <dgm:prSet/>
      <dgm:spPr/>
      <dgm:t>
        <a:bodyPr/>
        <a:lstStyle/>
        <a:p>
          <a:endParaRPr lang="en-US"/>
        </a:p>
      </dgm:t>
    </dgm:pt>
    <dgm:pt modelId="{C7F4290C-FF16-7144-88AB-EEEEB887B216}" type="sibTrans" cxnId="{FD4EC973-CB9B-2048-968F-7B46C8F892F2}">
      <dgm:prSet/>
      <dgm:spPr/>
      <dgm:t>
        <a:bodyPr/>
        <a:lstStyle/>
        <a:p>
          <a:endParaRPr lang="en-US"/>
        </a:p>
      </dgm:t>
    </dgm:pt>
    <dgm:pt modelId="{24CB1E56-8C23-B040-8834-636A96BCCB12}">
      <dgm:prSet/>
      <dgm:spPr/>
      <dgm:t>
        <a:bodyPr/>
        <a:lstStyle/>
        <a:p>
          <a:pPr rtl="0"/>
          <a:r>
            <a:rPr lang="en-US" dirty="0" smtClean="0">
              <a:latin typeface="Century Gothic" charset="0"/>
              <a:ea typeface="Century Gothic" charset="0"/>
              <a:cs typeface="Century Gothic" charset="0"/>
            </a:rPr>
            <a:t>Higher profits!</a:t>
          </a:r>
          <a:endParaRPr lang="en-US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9692C1B3-4A12-3A45-A6F8-86F215B56C57}" type="parTrans" cxnId="{704B72F5-67AD-7E4A-9EE9-5B4BF2F2CD93}">
      <dgm:prSet/>
      <dgm:spPr/>
      <dgm:t>
        <a:bodyPr/>
        <a:lstStyle/>
        <a:p>
          <a:endParaRPr lang="en-US"/>
        </a:p>
      </dgm:t>
    </dgm:pt>
    <dgm:pt modelId="{46D0AD69-7567-5441-B6EF-AE551D3B57E0}" type="sibTrans" cxnId="{704B72F5-67AD-7E4A-9EE9-5B4BF2F2CD93}">
      <dgm:prSet/>
      <dgm:spPr/>
      <dgm:t>
        <a:bodyPr/>
        <a:lstStyle/>
        <a:p>
          <a:endParaRPr lang="en-US"/>
        </a:p>
      </dgm:t>
    </dgm:pt>
    <dgm:pt modelId="{B9CC1071-7807-DE46-96C9-D790338A6EBB}" type="pres">
      <dgm:prSet presAssocID="{5B4ADE84-89FA-EC44-8A84-FB8DDF874201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31F402-B10A-C743-AF74-D068C250A92A}" type="pres">
      <dgm:prSet presAssocID="{5B4ADE84-89FA-EC44-8A84-FB8DDF874201}" presName="arrow" presStyleLbl="bgShp" presStyleIdx="0" presStyleCnt="1"/>
      <dgm:spPr/>
    </dgm:pt>
    <dgm:pt modelId="{103597F6-7A88-CE46-93CA-F022C7975203}" type="pres">
      <dgm:prSet presAssocID="{5B4ADE84-89FA-EC44-8A84-FB8DDF874201}" presName="linearProcess" presStyleCnt="0"/>
      <dgm:spPr/>
    </dgm:pt>
    <dgm:pt modelId="{6BCB1B60-143F-D541-B63F-7C6C01A1C73D}" type="pres">
      <dgm:prSet presAssocID="{AC8C21BE-9A8C-4946-A428-0357DF70C095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4430CB-336B-9A4D-A63D-149392A3699F}" type="pres">
      <dgm:prSet presAssocID="{C7565779-49B3-E144-83BC-91CCE847E71D}" presName="sibTrans" presStyleCnt="0"/>
      <dgm:spPr/>
    </dgm:pt>
    <dgm:pt modelId="{A3AEB7B3-80EC-F94A-8AA5-9B9305B6854D}" type="pres">
      <dgm:prSet presAssocID="{AEDA0793-A7B5-9E4C-94A8-4C7699BA4E05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7CDD16-0BFD-2C4C-BA87-4C82EF73EEAA}" type="pres">
      <dgm:prSet presAssocID="{EF21184B-4685-B74F-90BA-E12707D8033A}" presName="sibTrans" presStyleCnt="0"/>
      <dgm:spPr/>
    </dgm:pt>
    <dgm:pt modelId="{53215528-98E4-A94E-9C21-04C6328F2793}" type="pres">
      <dgm:prSet presAssocID="{43081499-CFB1-4D4D-A591-A1E018542FDA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23CE34-BE50-E14A-B274-716F1A9D685D}" type="pres">
      <dgm:prSet presAssocID="{C7F4290C-FF16-7144-88AB-EEEEB887B216}" presName="sibTrans" presStyleCnt="0"/>
      <dgm:spPr/>
    </dgm:pt>
    <dgm:pt modelId="{C40C4C52-854D-C54D-AA1B-7CB783682DC6}" type="pres">
      <dgm:prSet presAssocID="{24CB1E56-8C23-B040-8834-636A96BCCB12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E2AB83-5531-6840-84D1-8AC0428A7841}" type="presOf" srcId="{43081499-CFB1-4D4D-A591-A1E018542FDA}" destId="{53215528-98E4-A94E-9C21-04C6328F2793}" srcOrd="0" destOrd="0" presId="urn:microsoft.com/office/officeart/2005/8/layout/hProcess9"/>
    <dgm:cxn modelId="{C079BBE5-51E4-7F4D-A7BE-C48CF7423826}" type="presOf" srcId="{AEDA0793-A7B5-9E4C-94A8-4C7699BA4E05}" destId="{A3AEB7B3-80EC-F94A-8AA5-9B9305B6854D}" srcOrd="0" destOrd="0" presId="urn:microsoft.com/office/officeart/2005/8/layout/hProcess9"/>
    <dgm:cxn modelId="{ED5DD79F-8CFD-DB42-A3E4-C1F4AC0AF4F9}" srcId="{5B4ADE84-89FA-EC44-8A84-FB8DDF874201}" destId="{AC8C21BE-9A8C-4946-A428-0357DF70C095}" srcOrd="0" destOrd="0" parTransId="{C2C32594-AB95-7842-B1C6-FA1984952997}" sibTransId="{C7565779-49B3-E144-83BC-91CCE847E71D}"/>
    <dgm:cxn modelId="{BFA4A5E2-025C-4147-AE36-55853EC22E4F}" type="presOf" srcId="{AC8C21BE-9A8C-4946-A428-0357DF70C095}" destId="{6BCB1B60-143F-D541-B63F-7C6C01A1C73D}" srcOrd="0" destOrd="0" presId="urn:microsoft.com/office/officeart/2005/8/layout/hProcess9"/>
    <dgm:cxn modelId="{13F4D300-62E1-B44F-8523-973CD9C77D1C}" type="presOf" srcId="{24CB1E56-8C23-B040-8834-636A96BCCB12}" destId="{C40C4C52-854D-C54D-AA1B-7CB783682DC6}" srcOrd="0" destOrd="0" presId="urn:microsoft.com/office/officeart/2005/8/layout/hProcess9"/>
    <dgm:cxn modelId="{FD4EC973-CB9B-2048-968F-7B46C8F892F2}" srcId="{5B4ADE84-89FA-EC44-8A84-FB8DDF874201}" destId="{43081499-CFB1-4D4D-A591-A1E018542FDA}" srcOrd="2" destOrd="0" parTransId="{FABD22E1-ADAB-B84F-9B33-833DA0967EC1}" sibTransId="{C7F4290C-FF16-7144-88AB-EEEEB887B216}"/>
    <dgm:cxn modelId="{704B72F5-67AD-7E4A-9EE9-5B4BF2F2CD93}" srcId="{5B4ADE84-89FA-EC44-8A84-FB8DDF874201}" destId="{24CB1E56-8C23-B040-8834-636A96BCCB12}" srcOrd="3" destOrd="0" parTransId="{9692C1B3-4A12-3A45-A6F8-86F215B56C57}" sibTransId="{46D0AD69-7567-5441-B6EF-AE551D3B57E0}"/>
    <dgm:cxn modelId="{8D22E415-8031-F742-B70C-0E3488AB9D7D}" srcId="{5B4ADE84-89FA-EC44-8A84-FB8DDF874201}" destId="{AEDA0793-A7B5-9E4C-94A8-4C7699BA4E05}" srcOrd="1" destOrd="0" parTransId="{B406B5E8-FCF6-6F41-A3E7-AC7D8393D800}" sibTransId="{EF21184B-4685-B74F-90BA-E12707D8033A}"/>
    <dgm:cxn modelId="{B628E54A-4587-C849-ADDC-83DE00C0602D}" type="presOf" srcId="{5B4ADE84-89FA-EC44-8A84-FB8DDF874201}" destId="{B9CC1071-7807-DE46-96C9-D790338A6EBB}" srcOrd="0" destOrd="0" presId="urn:microsoft.com/office/officeart/2005/8/layout/hProcess9"/>
    <dgm:cxn modelId="{CB05F63B-7E06-254B-AF65-9B19ACB8CC0B}" type="presParOf" srcId="{B9CC1071-7807-DE46-96C9-D790338A6EBB}" destId="{6E31F402-B10A-C743-AF74-D068C250A92A}" srcOrd="0" destOrd="0" presId="urn:microsoft.com/office/officeart/2005/8/layout/hProcess9"/>
    <dgm:cxn modelId="{E1946D7C-F786-4047-A886-F1E404175950}" type="presParOf" srcId="{B9CC1071-7807-DE46-96C9-D790338A6EBB}" destId="{103597F6-7A88-CE46-93CA-F022C7975203}" srcOrd="1" destOrd="0" presId="urn:microsoft.com/office/officeart/2005/8/layout/hProcess9"/>
    <dgm:cxn modelId="{76244734-2812-CF4D-ABA2-5290017A0D12}" type="presParOf" srcId="{103597F6-7A88-CE46-93CA-F022C7975203}" destId="{6BCB1B60-143F-D541-B63F-7C6C01A1C73D}" srcOrd="0" destOrd="0" presId="urn:microsoft.com/office/officeart/2005/8/layout/hProcess9"/>
    <dgm:cxn modelId="{36640277-0FED-6149-AEF9-30D24B41FE3F}" type="presParOf" srcId="{103597F6-7A88-CE46-93CA-F022C7975203}" destId="{8B4430CB-336B-9A4D-A63D-149392A3699F}" srcOrd="1" destOrd="0" presId="urn:microsoft.com/office/officeart/2005/8/layout/hProcess9"/>
    <dgm:cxn modelId="{ADA95C53-5F52-384D-9E51-304FD2971F2D}" type="presParOf" srcId="{103597F6-7A88-CE46-93CA-F022C7975203}" destId="{A3AEB7B3-80EC-F94A-8AA5-9B9305B6854D}" srcOrd="2" destOrd="0" presId="urn:microsoft.com/office/officeart/2005/8/layout/hProcess9"/>
    <dgm:cxn modelId="{85F191F7-1624-9D44-A6EE-0C573BD71D86}" type="presParOf" srcId="{103597F6-7A88-CE46-93CA-F022C7975203}" destId="{1E7CDD16-0BFD-2C4C-BA87-4C82EF73EEAA}" srcOrd="3" destOrd="0" presId="urn:microsoft.com/office/officeart/2005/8/layout/hProcess9"/>
    <dgm:cxn modelId="{9FF3186F-397A-704B-9E76-DB11C099D648}" type="presParOf" srcId="{103597F6-7A88-CE46-93CA-F022C7975203}" destId="{53215528-98E4-A94E-9C21-04C6328F2793}" srcOrd="4" destOrd="0" presId="urn:microsoft.com/office/officeart/2005/8/layout/hProcess9"/>
    <dgm:cxn modelId="{43252437-1758-BF4F-915F-61001F07F317}" type="presParOf" srcId="{103597F6-7A88-CE46-93CA-F022C7975203}" destId="{6123CE34-BE50-E14A-B274-716F1A9D685D}" srcOrd="5" destOrd="0" presId="urn:microsoft.com/office/officeart/2005/8/layout/hProcess9"/>
    <dgm:cxn modelId="{37370092-5B36-3642-A419-6E2AACC0C34A}" type="presParOf" srcId="{103597F6-7A88-CE46-93CA-F022C7975203}" destId="{C40C4C52-854D-C54D-AA1B-7CB783682DC6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AA939-2215-EF40-AA7B-31B132DE2305}" type="datetimeFigureOut">
              <a:rPr lang="en-US" smtClean="0"/>
              <a:t>10/5/2018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80D81-2B03-E048-92AC-74A3EB85BA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670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4E17A-AECB-F14E-AFE2-D90FEA13B55C}" type="datetimeFigureOut">
              <a:rPr lang="en-US" smtClean="0"/>
              <a:t>10/5/2018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695DC-FD33-8C4B-81D9-C28E63380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182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695DC-FD33-8C4B-81D9-C28E6338002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155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695DC-FD33-8C4B-81D9-C28E6338002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56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695DC-FD33-8C4B-81D9-C28E6338002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22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AB7F4-4DE7-427A-A4C8-FEF9F3E6C75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74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695DC-FD33-8C4B-81D9-C28E6338002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714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695DC-FD33-8C4B-81D9-C28E6338002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952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695DC-FD33-8C4B-81D9-C28E6338002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766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695DC-FD33-8C4B-81D9-C28E6338002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841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695DC-FD33-8C4B-81D9-C28E6338002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15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695DC-FD33-8C4B-81D9-C28E6338002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495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695DC-FD33-8C4B-81D9-C28E6338002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136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695DC-FD33-8C4B-81D9-C28E6338002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957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CC0D0-392E-CC40-A3C6-F2AAA024073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65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695DC-FD33-8C4B-81D9-C28E6338002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169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695DC-FD33-8C4B-81D9-C28E6338002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55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CC0D0-392E-CC40-A3C6-F2AAA024073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292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/>
              <a:t>10/5/2018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/>
              <a:t>10/5/2018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/>
              <a:t>10/5/2018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/>
              <a:t>10/5/2018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/>
              <a:t>10/5/2018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/>
              <a:t>10/5/2018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723900" y="2571750"/>
            <a:ext cx="10515600" cy="2009775"/>
          </a:xfrm>
          <a:effectLst>
            <a:outerShdw blurRad="25400" dist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ill Sans MT" panose="020B0502020104020203" pitchFamily="34" charset="0"/>
                <a:cs typeface="Times New Roman" panose="02020603050405020304" pitchFamily="18" charset="0"/>
              </a:rPr>
              <a:t>Fine-Tuning Your Onboarding &amp; Training Practices for </a:t>
            </a:r>
            <a:br>
              <a:rPr lang="en-US" sz="54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ill Sans MT" panose="020B0502020104020203" pitchFamily="34" charset="0"/>
                <a:cs typeface="Times New Roman" panose="02020603050405020304" pitchFamily="18" charset="0"/>
              </a:rPr>
            </a:br>
            <a:r>
              <a:rPr lang="en-US" sz="54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ill Sans MT" panose="020B0502020104020203" pitchFamily="34" charset="0"/>
                <a:cs typeface="Times New Roman" panose="02020603050405020304" pitchFamily="18" charset="0"/>
              </a:rPr>
              <a:t>Greater Success</a:t>
            </a:r>
            <a:endParaRPr lang="en-US" sz="5400" b="1" dirty="0">
              <a:solidFill>
                <a:srgbClr val="00206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53225" y="5753100"/>
            <a:ext cx="5248275" cy="923330"/>
          </a:xfrm>
          <a:prstGeom prst="rect">
            <a:avLst/>
          </a:prstGeom>
          <a:gradFill flip="none" rotWithShape="1">
            <a:gsLst>
              <a:gs pos="100000">
                <a:srgbClr val="FFBDBD"/>
              </a:gs>
              <a:gs pos="66000">
                <a:schemeClr val="bg1"/>
              </a:gs>
              <a:gs pos="31000">
                <a:schemeClr val="bg1"/>
              </a:gs>
              <a:gs pos="0">
                <a:srgbClr val="FFBDBD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12700" dir="5400000" algn="ctr" rotWithShape="0">
              <a:srgbClr val="000000">
                <a:alpha val="9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Gill Sans MT" panose="020B0502020104020203" pitchFamily="34" charset="0"/>
              </a:rPr>
              <a:t>Presented by:</a:t>
            </a:r>
            <a:br>
              <a:rPr lang="en-US" b="1" dirty="0" smtClean="0">
                <a:solidFill>
                  <a:srgbClr val="00206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Gill Sans MT" panose="020B0502020104020203" pitchFamily="34" charset="0"/>
              </a:rPr>
            </a:br>
            <a:r>
              <a:rPr lang="en-US" b="1" i="1" dirty="0" smtClean="0">
                <a:solidFill>
                  <a:srgbClr val="00206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Gill Sans MT" panose="020B0502020104020203" pitchFamily="34" charset="0"/>
              </a:rPr>
              <a:t>Christina Davis of  The </a:t>
            </a:r>
            <a:r>
              <a:rPr lang="en-US" b="1" i="1" dirty="0" err="1" smtClean="0">
                <a:solidFill>
                  <a:srgbClr val="00206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Gill Sans MT" panose="020B0502020104020203" pitchFamily="34" charset="0"/>
              </a:rPr>
              <a:t>LMC</a:t>
            </a:r>
            <a:r>
              <a:rPr lang="en-US" b="1" i="1" dirty="0" smtClean="0">
                <a:solidFill>
                  <a:srgbClr val="00206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Gill Sans MT" panose="020B0502020104020203" pitchFamily="34" charset="0"/>
              </a:rPr>
              <a:t> Group and </a:t>
            </a:r>
            <a:br>
              <a:rPr lang="en-US" b="1" i="1" dirty="0" smtClean="0">
                <a:solidFill>
                  <a:srgbClr val="00206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Gill Sans MT" panose="020B0502020104020203" pitchFamily="34" charset="0"/>
              </a:rPr>
            </a:br>
            <a:r>
              <a:rPr lang="en-US" b="1" i="1" dirty="0" smtClean="0">
                <a:solidFill>
                  <a:srgbClr val="00206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Gill Sans MT" panose="020B0502020104020203" pitchFamily="34" charset="0"/>
              </a:rPr>
              <a:t>Clayton Dennard of Going Coastal Transportation</a:t>
            </a:r>
            <a:endParaRPr lang="en-US" b="1" i="1" dirty="0">
              <a:solidFill>
                <a:srgbClr val="00206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57734"/>
            <a:ext cx="4192227" cy="1299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5977825"/>
            <a:ext cx="3293626" cy="7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05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727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780" y="615677"/>
            <a:ext cx="5641400" cy="56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0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E1AF813-2D2F-4B78-9216-388AF161ED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47181D2-95D5-4439-9BDF-14D4FDC7BD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" b="7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6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311973C2-EB8B-452A-A698-4A252FD3AE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10162E77-11AD-44A7-84EC-40C59EEFBD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 fontScale="90000"/>
          </a:bodyPr>
          <a:lstStyle/>
          <a:p>
            <a:r>
              <a:rPr lang="en-US" sz="4100" dirty="0" smtClean="0">
                <a:latin typeface="Century Gothic" charset="0"/>
                <a:ea typeface="Century Gothic" charset="0"/>
                <a:cs typeface="Century Gothic" charset="0"/>
              </a:rPr>
              <a:t>Downsides </a:t>
            </a:r>
            <a:r>
              <a:rPr lang="en-US" sz="4100" dirty="0">
                <a:latin typeface="Century Gothic" charset="0"/>
                <a:ea typeface="Century Gothic" charset="0"/>
                <a:cs typeface="Century Gothic" charset="0"/>
              </a:rPr>
              <a:t>to not having </a:t>
            </a:r>
            <a:r>
              <a:rPr lang="en-US" sz="4100" dirty="0" smtClean="0">
                <a:latin typeface="Century Gothic" charset="0"/>
                <a:ea typeface="Century Gothic" charset="0"/>
                <a:cs typeface="Century Gothic" charset="0"/>
              </a:rPr>
              <a:t>an organized training program</a:t>
            </a:r>
            <a:endParaRPr lang="en-US" sz="41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281" r="28149" b="2"/>
          <a:stretch/>
        </p:blipFill>
        <p:spPr>
          <a:xfrm rot="21600000"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5AB158E9-1B40-4CD6-95F0-95CA11DF7B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1" y="2598310"/>
            <a:ext cx="6368142" cy="3670180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New employees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are at a disadvantage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when starting work in a new and unfamiliar environment</a:t>
            </a:r>
          </a:p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Incomplete hiring process</a:t>
            </a:r>
          </a:p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Misinterpretation of handbook and policies</a:t>
            </a:r>
          </a:p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Lowered expectations</a:t>
            </a:r>
          </a:p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Business loss</a:t>
            </a:r>
          </a:p>
        </p:txBody>
      </p:sp>
    </p:spTree>
    <p:extLst>
      <p:ext uri="{BB962C8B-B14F-4D97-AF65-F5344CB8AC3E}">
        <p14:creationId xmlns:p14="http://schemas.microsoft.com/office/powerpoint/2010/main" val="152984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4E4490D0-3672-446A-AC12-B4830333BD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39CB82C2-DF65-4EC1-8280-F201D50F57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7E1D4427-852B-4B37-8E76-0E9F1810BA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FA4CD5CB-D209-4D70-8CA4-629731C59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141110" y="639097"/>
            <a:ext cx="3401961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smtClean="0">
                <a:latin typeface="Century Gothic" charset="0"/>
                <a:ea typeface="Century Gothic" charset="0"/>
                <a:cs typeface="Century Gothic" charset="0"/>
              </a:rPr>
              <a:t>Upsides </a:t>
            </a:r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to </a:t>
            </a:r>
            <a:r>
              <a:rPr lang="en-US" sz="3600" dirty="0" smtClean="0">
                <a:latin typeface="Century Gothic" charset="0"/>
                <a:ea typeface="Century Gothic" charset="0"/>
                <a:cs typeface="Century Gothic" charset="0"/>
              </a:rPr>
              <a:t>having </a:t>
            </a:r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an organized training program</a:t>
            </a:r>
            <a:endParaRPr lang="en-US" sz="3600" b="1" spc="-50" dirty="0">
              <a:solidFill>
                <a:schemeClr val="tx1">
                  <a:lumMod val="85000"/>
                  <a:lumOff val="1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9" name="Content Placeholde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" b="11963"/>
          <a:stretch/>
        </p:blipFill>
        <p:spPr>
          <a:xfrm>
            <a:off x="633999" y="1223096"/>
            <a:ext cx="6912217" cy="3888126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5C6A2BAE-B461-4B55-8E1F-0722ABDD13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B4C27B90-DF2B-4D00-BA07-18ED774CD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593ACC25-C262-417A-8AA9-0641C772BD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164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E4490D0-3672-446A-AC12-B4830333BD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39CB82C2-DF65-4EC1-8280-F201D50F57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7E1D4427-852B-4B37-8E76-0E9F1810BA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1">
            <a:extLst>
              <a:ext uri="{FF2B5EF4-FFF2-40B4-BE49-F238E27FC236}">
                <a16:creationId xmlns="" xmlns:a16="http://schemas.microsoft.com/office/drawing/2014/main" id="{FA4CD5CB-D209-4D70-8CA4-629731C59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5506" y="639097"/>
            <a:ext cx="4443334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Welcome to the Team!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84" y="640081"/>
            <a:ext cx="6694246" cy="5054156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5C6A2BAE-B461-4B55-8E1F-0722ABDD13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B4C27B90-DF2B-4D00-BA07-18ED774CD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593ACC25-C262-417A-8AA9-0641C772BD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1841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E1AF813-2D2F-4B78-9216-388AF161ED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47181D2-95D5-4439-9BDF-14D4FDC7BD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3" b="177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AutoShape 2" descr="data:image/png;base64,iVBORw0KGgoAAAANSUhEUgAAAyAAAAMgCAYAAADbcAZoAAAgAElEQVR4XuydB3RUxR7Gv9nNpgAhoRNKaKFHmiCiICDVBiioSFVAxQIogv1ZUN6zKyCCioIiiIAKKEgRQZpSBZEmvbfQISHJ7s47c5e72XK3pC0h+e4575xndu6U30zCfPtvomatqhJ8SIAESIAESIAESIAESIAESCAEBAQFSAgocwgSIAESIAESIAESIAESIAGNAAUIDwIJkAAJkAAJkAAJkAAJkEDICFCAhAw1ByIBEiABEiABEiABEiABEqAA4RkgARIgARIgARIgARIgARIIGQEKkJCh5kAkQAIkQAIkQAIkQAIkQAIUIDwDJEACJEACJEACJEACJEACISNAARIy1ByIBEiABEiABEiABEiABEiAAoRngARIgARIgARIgARIgARIIGQEKEBChpoDkQAJkAAJkAAJkAAJkAAJUIDwDJAACZAACZAACZAACZAACYSMAAVIyFBzIBIgARIgARIgARIgARIgAQoQngESIAESIAESIAESIAESIIGQEaAACRlqDkQCJEACJEACJEACJEACJEABwjNAAiRAAiRAAiRAAiRAAiQQMgIUICFDzYFIgARIgARIgARIgARIgAQoQHgGSIAESIAESIAESIAESIAEQkaAAiRkqDkQCZAACZAACZAACZAACZAABQjPAAmQAAmQAAmQAAmQAAmQQMgIUICEDDUHIgESIAESIAESIAESIAESoADhGSABEiABEiABEiABEiABEggZAQqQkKHmQCRAAiRAAiRAAiRAAiRAAhQgPAMkQAIkQAIkQAIkQAIkQAIhI0ABEjLUHIgESIAESIAESIAESIAESIAChGeABEiABEiABEiABEiABEggZAQoQEKGmgORAAmQAAmQAAmQAAmQAAlQgPAMkAAJkAAJkAAJkAAJkAAJhIwABUjIUHMgEiABEiABEiABEiABEiABChCeARIgARIgARIgARIgARIggZARoAAJGWoORAIkQAIkQAIkQAIkQAIkQAHCM0ACJEACJEACJEACJEACJBAyAhQgIUPNgUiABEiABEiABEiABEiABChAeAZIgARIgARIgARIgARIgARCRoACJGSoORAJkAAJkAAJkAAJkAAJkAAFCM8ACZAACZAACZAACZAACZBAyAhQgIQMNQciARIgARIgARIgARIgARKgAOEZIAESIAESIAESIAESIAESCBkBCpCQoeZAJEACJEACJEACJEACJEACFCA8AyRAAiRAAiRAAiRAAiRAAiEjQAESMtQciARIgARIgARIgARIgARIgAKEZ4AESIAESIAESIAESIAESCBkBChAQoaaA5EACZAACZAACZAACZAACVCA8AyQAAmQAAmQAAmQAAmQAAmEjAAFSMhQcyASIAESIAESIAESIAESIAEKEJ4BEiABEiABEiABEiABEiCBkBGgAAkZag5EAiRAAiRAAiRAAiRAAiRAAcIzQAIkQAIkQAIkQAIkQAIkEDICFCAhQ82BSIAESIAESIAESIAESIAEKEB4BkiABEiABEiABEiABEiABEJGgAIkZKg5EAmQAAmQAAmQAAmQAAmQAAUIzwAJkAAJkAAJkAAJkAAJkEDICFCAhAw1ByIBEiABEiABEiABEiABEqAA4RkgARIgARIgARIgARIgARIIGQEKkJCh5kAkQAIkQAIkQAIkQAIkQAIUIDwDJEACJEACJEACJEACJEACISNAARIy1ByIBEiABEiABEiABEiABEiAAoRngARIgARIgARIgARIgARIIGQEKEBChpoDkQAJkAAJkAAJkAAJkAAJUIDwDJAACZAACZAACZAACZAACYSMAAVIyFBzIBIgARIgARIgARIgARIgAQoQngESIAESIAESIAESIAESIIGQEaAACRlqDkQCJEACJEACJEACJEACJEABwjNAAiRAAiRAAiRAAiRAAiQQMgIUICFDzYFIgARIgARIgARIgARIgAQoQHgGSIAESIAESIAESIAESIAEQkaAAiRkqDkQCZAACZAACZAACZAACZAABQjPAAmQAAmQAAmQAAmQAAmQQMgIUICEDDUHIgESIAESIAESIAESIAESoADhGSABEiABEiABEiABEiABEggZAQqQkKHmQCRAAiRAAiRAAiRAAiRAAhQgPAMkQAIkQAIkQAIkQAIkQAIhI0ABEjLUHIgESIAESIAESIAESIAESIAChGeABEiABEiABEiABEiABEggZAQoQEKGmgORAAmQAAmQAAmQAAmQAAlQgPAMkAAJkAAJkAAJkAAJkAAJhIwABUjIUHMgEiABEiABEiABEiABEiABChCeARIgARIgARIgARIgARIggZARoAAJGWoORAIkQAIkQAIkQAIkQAIkQAHCM0ACJEACJEACJEACJEACJBAyAhQgIUPNgUiABEiABEiABEiABEiABChAeAZIgARIgARIgARIgARIgARCRoACJGSoORAJkAAJkAAJkAAJkAAJkAAFCM8ACZAACZAACZAACZAACZBAyAhQgIQMNQciARIgARIgARIgARIgARKgAOEZIAESIAESIAESIAESIAESCBkBCpCQoeZAJEACJEACJEACJEACJEACFCA8AyRAAiRAAiRAAiRAAiRAAiEjQAESMtQciARIgARIgARIgARIgARIgAKEZ4AESIAESIAESIAESIAESCBkBChAQoaaA5EACZAACZAACZAACZAACVCA8AyQAAmQAAmQAAmQAAmQAAmEjAAFSMhQcyASIAESIAESyH0ChWKByxck7DaR+4NxBBIgARLIAgEKkCxA4yskQAIkQAIkkNcIlK4s0O0lC0pVMiHpoB1j+6fltSlyPiRAAiSgEaAA4UEgARIgARIggWucwI1dTWg3wAKTOcPqsezbdCyZaLvGV8bpkwAJ5EcCFCD5cVe5JhIgARIggQJDwGyRGD4jAhGFTDh3wg6bFShezoS0yxIf90vFhaQCg4ILJQESuEYIUIBcIxvFaZIACZAACZCALwK93wpH1UYmpCbb8e0r6VD/bQ4TOLDFholPpxMcCZAACeQpAhQgeWo7OBkSIAESIAESyDyBYuUEHv88HGEWgb/mWwEh0LCDGVJKzBttxbq5dMXKPFW+QQIkkFsEKEByiyz7JQESIAESIIEQEtCtIMr16oMHUjF4UjgKxTisIqP6pCHlfAgnw6FIgARIwA8BChAeDxIgARIgARLIBwQq1xea65UKRF82NR3Hd9vR7eVwCCGwe70N37xAV6x8sM1cAgnkCwIUIPliG7kIEiABEiABEgAGjg9HmaomnNhnw7hH0tFzpAUJTeiKxbNBAiSQtwhQgOSt/eBsSIAESIAESCDLBNr0M6N5dwuSzzsyYKWlSDwzLRJR0YKuWFmmyhdJgARymgAFSE4TZX8kQAIkQAIkcJUIdB9hQc0bzW5io15bE7oMt9AV6yrtCYclARLwJkABwlNBAiRAAiRAAtc4gZjSAg++Z0FsWZO2Es+Yj+6vW1CzGV2xrvFt5vRJIN8QoADJN1vJhZAACZAACRREArf0MKNl7zBnFfS9G1XAeRrstoyq6CazxJBvIlC0hCMr1ugH05B8tiDS4ppJgATyAgEKkLywC5wDCZAACZAACWSSgBIVfd8NR3yiWXvTmi6x5CsrVk03rvlRvakJ3V+zaEKFBQozCZvNSYAEcpQABUiO4mRnJEACJEACJJD7BGq3EOg01ILIwg6Xq6RDdkwcGtiq0WlYGBq2D9MKFC79yoplU1mgMPd3iyOQAAl4EqAA4ZkgARIgARIggWuIQNcXw5DYKkybsRISGxfYMOcDq98VlKokUKWBCWtm2/DkxHCUKG+CKlioMmVdSLqGFs+pkgAJ5AsCFCD5Yhu5CBIgARIggfxOoGIdgW4vW1C0pMPqcemsHTNHpmPfJul36XcOCUPD28wwmQRWzkjH8qk2DJ8eAbNF4OguOz57PC2/o+P6SIAE8hgBCpA8tiGcDgmQAAmQAAl4EnAVEeqzHX/aMO0V/5XNlWC5+wULipVxCBb12O0SnzycqllQWvV2WFFWzbRi0Wf+LSjcERIgARLISQIUIDlJk32RAAmQAAmQQA4SUOl1e79lQYkKDhGRmiIxf1w6Ns63+x2ly/Aw1Gtr1mp/eD7nTtjxUa809B9lQYXaZthtDlFy6lAOTpxdkQAJkIAfAhQgPB4kQAIkQAIkkAcJtB1gRrOuGel1D/xjx5SX0pCW4nuyCY0FOg8LR5Hi3sLD9a1Ni6yY97EVQ6dFICJKaEHsY/vRFSsPHgNOiQTyJQEKkHy5rVwUCZAACZDAtUoguiTQ67/hKF3ZYfVIT5VYOtl3el19nfe9EobazR1uVYEeZfUY81CqVpyw42MWrfnaOQ5RwocESIAEcpsABUhuE2b/JJBPCBSKr4YyLW/D3qnjABtTd+aTbeUy8hiB1n3NuPn+MJjDHBaMI//a8M2L6Ug573uiKiXv7U+Go0gx/1YP1YNyv4ouIbRaINtX2fDda+no+54FleuZtfgQlcr30Fb/Qe15DBmnQwIkcA0SoAC5BjeNUyaBUBKIv/9hlLmlAwpVqOK4EC34ATs/GRnKKXAsEsj3BMwWiQGjI1C2msPqoYoKrphmw++T/VskHhhhQY0bHYUI/T1KXKyfa8O8MVbc/ayKDwlzpuFVLl3DvotAWLjAmaN2jO5LV6xAPPk5CZBA9ghQgGSPH98mgXxJoHjj5qjQqSdi6jSAyRLutka7zYZ1g7oh5fCBfLl2LooEQk3A0+pxfK8dXw1PC2j1uHNIOAoVDWz1SDpox9fPpTnrfRQrJ/D45+Ewh8FZjPDu5y2od6tDyCz7Nh1LJtLKGepzwPFIoCARoAApSLvNtZKAHwLhxUuiUvdHUapZa1iKFvPL6uL+XVg/+H7yJAESyAYBR6yHBaUrOy7+wVg9TGaJ+18ND9rqsWq6FYu/9BYTAz62oHwNMzYusmL2u1ZEFIazNkjyeYlRvVP9BrtnY9l8lQRIgARAAcJDQAIFnECFLr1QtvWdKFQpwTBlpy88dMUq4AeHy88WgXaPhOHGu81aLIZ6gon1uK6NSQsYD8bqcXyfDV8/m47ks8bT1OM+TuyzYdwjjnoivd8KR9VGDhewP2ZasZC1QbK1x3yZBEjANwEKEJ4OEiiABIrWaYD4rg8ipu71CIsqlCUCUkr8O2YEji2ek6X3+RIJFEQCpSsL3PdKRl2PYDJcKatH9zfCUb1x4FiPYKwoinur3ma07G2BqwCp00Kg60vhWsX086fsGNUrFXZbYBevgriPXDMJkED2CFCAZI8f3yaBa4eA2YyqfYegdPN2iChR2m3etrRUpCYdx+Xjh5F8eD/SzpyEPTUNYYWLQGW/ik6ojagy5b3WquJBNr/+JM5uWnPtcOBMSSAbBJTbVKteYbh4VmLJpMzFSXRWxQHbmLULvnqCqeuhMlwFG+txdKcNk1/wnzFLX3rPkRYkNDG7CRAVCP/MtEhERQuoLxjmjbZi3dzMrTEbaPkqCZBAASJAAVKANptLLZgEyrTtjHK3dUN01VoQJod7hXpST5/EmU1rcHzJz0EJiPASZVC1z5ModXNbt8B02+UU/PVCf1zas6NgAuaqCwyBVn3MaPGAozCguqAv+dqK5VMCX9CrNTGh89AwRJfIqGa++Mt0rJ3tv5q5Avvwx+EoVyPj99YIdrBWD9d3B34ajjJVTNi52oqp/8nItKXHhmgCaYsNE592uGfxIQESIIGcJEABkpM02RcJ5BEC0TUSNRer2HqNEVYo2jkrZek4u3kt9k39FBd3bXWbbeHK1RFVvrJm9TBHRMEUFga71Yr0c6dxbttGpJ485mxfc8jrKNPqdqegoQjJIxvPaeQagbb9VX0OR8E+/VGpbWe/l46/fzUWEp4B40q07Fpvx7T/pPl1bdLresx4Iw3VbzCjeXffxQWDiR3xhBJXXWDA6HAIU0YWLL2NHhui/js12Y5Rffxn48o14OyYBEggXxOgAMnX28vFFSgCZjMq93hMc7GKKlvBuXR16bl0YBeOzv8eR+bN0H5e8uZ2KHlDSxSukoCIYqUQFh0TMADdmnwRlw7sQdIfi3Fo1jcQlnA0Hv0dCpWL1/q0p6dj69vP4tTaZQUKOxdbMAj0+8iCinUcxfpmvJGOLs9aEBEloCqKf/NiGvb+5V6878auJrTq42ijHhVT8fNHVuxc7d/q0X2EBTWv1PVYM9uK3yZZMWx6BMIs7rEYWbF66Dulr8VIYNwxJAyN73AIHrXWqS+lYfd6FiYsGKecqySB0BGgAAkda45EArlCQImJCp16oGiNRDcXq7Rzp3Fy5WLsmvCuVrk8/t5+KN28vWblMFncv8lVE1PWEVvyJUibw+XCHFUI5qgihsJEtT3x+y/49+M3UP3xF1GuQ1ftHWm3Y/eXH+LwT1NzZa3slASuFoEyVYGHx0TAbBE4fcSuVSd/QtXSsAgtfe7cMenYON8OFSPS441wZ0FB9QXAxoV2zHnfvytTQmOBzsPdq5mrmI7PnkjHwPHhKFM1ww0rM7Eenrw6PmZG07sdv/8bfrHipw/dCx26WkBUmz++t2Lhp/6LIV6tPeG4JEAC1y4BCpBrd+848wJMQImISvcNgCoYaCmS4WKlrBDntv6FPV+P0VysyrbphLjb7/WK/7ClXkbywb04t30Tzm5e57Ba2Ix92WMSG6FYw5sQm3g9oqvVco//SEvFvm8/04LXaw99U3PbUheuowt/ZLX0Anw+8+vSVQxIy16Oy/umRVb8+aMNA0Y5RIg696cOShQvL5ypdVUq3O9HWnFyv38LQtcXw5DYytvNKu2yxKg+qajTwoQ7BjkKgipLyocPZK1SubLKtH/Eon2pkHTIjrH9vPt56INwxCdmiB0jkZJf95frIgESCB0BCpDQseZIJJBtAvH3P4wyt3RAoQpVnH2pi0/K4f04/vsvODB9AiJKlUWtp95A0ZqJbmJBtTu3eR2OLpqFE8vmZ3ku8ff2R1z7uxFZOs7Zx8X9O3Fw5iSo2BAlQlioMMt4+WIeJ/Dg+xZUus6sCY4pL6fj1EE71KW9aMmMS3swqXXVMivWEbj3PxZncLrR0lVV8t+/tmLQpEjElhGwpUt83D8VZzNCsoIipqqtt+gRpomPS2ftGDvAO7ZDZcEa+m2kW50RCpCg8LIRCZBAJglQgGQSGJuTQKgJKCtHhU49EVOngZugSL9wHqfXr8TeKZ8g9cQR57SU1aPm4Fe9pqlS5q4Z2MWtbXbWUu72e1Gp+yMIjymudaMC1pX4UM/+GV9i3zdjs9M93yWBPElAXdKHfReJyCICqmL4x/1SkXIeaPGAGRWvMyH5jMS8j60Bq4jfOSQMjW43B4y90utx1LzJhG5XanSo9L0ThwZnBVGB8L3fDkfleo4aImrO4wem4kKSN97qTU3o/rrFmSZYtaAAyZPHkJMigWueAAXINb+FXEB+JBBevCQqdX8UpZq1hqVoMecS1SX//I7NODBjAs789afx0s1mNJs43ykMXBsp64eK28jJp+aQ11Cm9Z3OixStHzlJl33lRQL12prQZbjDlWnvJhu+Hh58qtqY0gK937agRHn/qXX1dStLy9KvrFg21QbX+I1D2+2Y+LT/QoFtHzbjhk5hsEQ4AthV7MqEwb6zWnV72YK6t7gXO6QAyYsnkHMigWufAAXItb+HXEE+IlChSy+UbX0nClVKcPtmNPnIARz/7WccmPEFVD2OGo+9gGKNbtLS4/790iNeBGo/+zZK39zW6+eXTx7F6gF35jix4g1vQq1nRsKWcgnrBt8HW0pyjo/BDkkgLxFQloKazRyuWIs+t+KPmYHrgbR+0Izm9zvqiPh7VPYpJTqqNDChSkOz5jL1wQMOsaFctuq0cIiE1BSJtbNtWP6tw+JSKBbaO4mtzKjS0OTMwKX6Wz/Pinmjfc9RWXaGz4x0vqP6V2v7dYIVq2YEXlte2hvOhQRIIO8ToADJ+3vEGeZzAkXrNNBqdsTUvR5hUYWcq3W4WK3ArgnvwXrhHOJu64aKnXshKq6is409PQ2rH+2CtFPH3Sgpt63Elz50y4qlXSjsdmweMci39SSfs+bySCCnCCjXpqe+idDiN/Rg8eSzxr2ry33/URGISwhs9Ug6YMfEYWlQfVWqJ9Dn7XBNsGxcZMXsdx3ZqFRF9QbtMoLWlVCw2wBzmLuwUT8/uEXiuxGO/vw9Pd60aDVHXB+VYviTh1Nx6lBOUWM/JEACJOAgQAHCk0ACV4OA2YyqfYdoNTsiSpTOEBRWKy78uxmHfpqKpFW/AWYzag1+DSWatnITJ65TPjxvBnZ9+pb7Ksxm3Pj5z2596w1OrFiIbe++cDVWzTFJIF8RUAKh91vh2sXfV9XwxneY0X5ghhuULwDKSrFmlg0LxrunvO050oKEJo76IzNHpmHbckdGLVVdvcMjYSgZL9yspSol8MXTwP6/bVg62RpUsHqbfqrYoXdqbj3+RFle+JAACZBAThKgAMlJmuyLBAIQKFqrARIeHoYiVWs6rRPqW8rLxw7h+PKF2D/lE62Hkje1QaX7H0ZhD1cs9Zmq77F7wvso2awNSt10K1JPn8SfA+7wSqNbY/CriGvTyWtG6v01j3ammxRPa74nEClNsELCKnKvkJ5euM81VkMHq1yubunhfbH3BK9iM6a9mm6YrldZT56ZFomoaKFVJlfZqzwDyFXtkUJFVYA5DIPL/W20Eki3DQpzCzzX229bYcX0EawBku9/UbhAErgKBChArgJ0DllwCVTpOxjx9/TVAFhTLuHU6mXYP/0zpBw+4PhWc8AwlGnZ0S3wXKelLjgnVy3Gtnee036k6nPUGzFeEzL/jhmBY4vnuIHVPzeZ3d0qVD/bR72KE0vm5suNCJMC0bDAApPzf+mwQ/9fCqy4DBsg+K1ufjwA8bIwOqICesgqKC4itSVulqcxQezEEhzJlX1/4otwlKzocMVSWbF0gaBXHPfFWStSuMiGOe/5v+Rr2ales2iuWMoqoep3qJiP7D5N73HUBTGZvH8XWAU9u3T5PgmQgD8CFCA8HyQQQgKxiY1x3QiHlWP1w3e5xW74ChxXbW2XU7Dj4zdwcvkCt9k2HjUNhStXx/mdW/DXsD5eK7lh/Cy3mBG9wemNq7H51cdDuPLcGaqYDEciiuF6WQK1EIs6IgaxiAg4mF0VSxTJ2IUL2IzT2Iqz2v8/huRcuaAGnBAbZJmAsnLUQAxaIQ73yHin6DDqcK+8gIfFSpwQl7M8ntGLqkr6gDERCLMIHN5hx4RBjhS5fd62aEHkRo8KLJ85Mh37NgVnnWk7wIyb73NYU86dsOPTx31nswpmcb6KH+rv7lpvw5QXgs/uFcyYbEMCJEACOgEKEJ4FEgghgcJVa6LRu19DmM3Y+u4LSFq5SBtduVzVGf6WV9C4+ky5WK1/qgfSz532mmn5zj2R0G8oVI2PdYO6OS0pesNq/Z9BhU49vN6zJl/E6kc6acHt19pTUkbgTlkRXVEJlURGFXh9HeqSeQwpOIc0nBPpUGIjRlgQh0K4ThZDmPAdCKzarsRxrMBx/C3OYC8uIFkwA1BeOSOxsKCkjEIVWRiNREk0lSWRIGK8prcQhzED+zBY1sZ1wlGnRn8Oyou4S/wKew4bwPQUua6uWL5iK3aus2Hqi5m/3OuZt7S/C8l2fP8/K3autmdqe+q3M6HtAAuKFPMNICetLJmaHBuTAAkUGAIUIAVmq7nQPEHgSo0OVdvDVYA0GTvTrbq5PtfkQ/uwdvB9XvEdzm8QLOFoNmkhLEWitQrnnjU+IuMqosmYGTBZ3P3Q1SVp71ejcfDHr/MElmAmUUvGYDBqoznKOpsfl8n4SRzCnziB3TiPUyJwcbZSMgKNUQr3ycq4XpQMOPRRmYzN4gzWyyTsEuexFedwSdAvPiC4HG5QURbGXLTz2esanMT32K8JyPPCcbnvYa+K50W9kAgQNcigSeEoXi4jK1b5mu6F/VSFdJXWds3srItavRK7Gk/9Hv+72o7Z76VrxRD9PTd2NaHJXWHa/Pw9qtL6hCFpOLYrOMtMDm8zuyMBEiggBChACshGc5l5hIDZjJsmLdBiPHTB4Ctl7qV9O7FuSPeAE9ddt1Rw+R8PdfQSK9ePmoYilat79XNhzw5seNrbOhJwwBA3qCmL4jU0RF04CjIqK8VE7MQPYj8OiktusyktI1EVRVACkSgCC9JUrAeAM0jDYSTjMC65WTSUC9e9qIInUTvoVd2NxdgtLgTdng1zhkB9WQyT0RKXkI51OIUjMhn/iDPYjrPYJ9RPvS0BD9oTMFQkhkyAGGXFGvptuJaqVz3Lp1nx25fZF68PfRCO+MQMIaGEyOkjEif32XHhjMSlMw7rRkwZoGwVgdKVTTBbApt8VNzHrHfSsfm3zFlVcmaH2QsJkEBBIkABUpB2m2vNEwSajPsRhcrFOwVI3Rc/QMmmLd3mplk+nuga1Hxd3bp2jn8LR+fPdHsvvttDqNL7Sa++VA2RNY93ReqJI0GNE+pGyrf/RdRHF1TShrZKO94XWzADe5EmMi5IVWQR3IfK6CarIEIY+9u7zn23PK+55ywUh5EkUrWP1FhPoDb6wluoub6bW+47oWZ7LY5XV8biW7TC93IfXhd/BRWrE2oBorh2GhaGhu3DNOvETx+kwxIpcNsTDgvklt+tmDky+wJE9eVakDAn9lOl753zPsVHTrBkHyRAAoEJUIAEZsQWJJCjBOq9MQ7F6t2Aowt/xL/j/4dmE+cjPCbDT13FfKx9/J5Mpcn1F4xujiqEGycuMKwjcmjud9j92Ts5ur6c6ExdNifgZhSG4+I2BbvxEbYg1UV41JBF8bqLZcRzXGXxWCaP4ZC4hFKIRAMURwOUcGu2CEfwHjbjqHCkFFIZlL6QN6OMyCgI6frCcnkMT4g/grr85gQH9pFBoIG9OL4Wt7ghUXu8FEewEO0GOLAAACAASURBVEexEacgPb7kvxoCxLVAoYrTePfeVAz52lGw0LWieU7srXKratvf4lWAMLN9Jx20Y+IzgYsVZrZfticBEiABXwQoQHg2SCDEBOqP/ByxiY00AXJkwfdo+M5X0FPl+gomDzRF12D0NQO7eFk1dNHj2c/lk0exesCdgboP6ed3yPL4H5poY6ZKG3qIpdjp6vIkJYYiEQ/6sFZMwL+Yjr04dkVUuE5eWTquR0k8hOq4AaWcH43FNnyGHdoFVqXvnWK/BbVErNe6J2EnPhBbQsqDgzkIxMpwvIcmKIZwTVB6ZjtTZ6WdaT7OIiO4+2oIEDVXLW3u6470tttXWrFvsx0dB4ZrVpFFn1vxx8ysx4B4ngdVJ6Tnf8NRuZ7JrSBhMOcm+bzEyulWrJqec/MJZly2IQESIAEKEJ4BEggxgSZjv0dU+Ur4Z+RTiKnVAMpFSn8OzvoGeyZ+mOkZCZdg9CMLfsDOT0a69VG69R2oNeR1rwuKtNuxecQgnPnrz0yPmRsv9JPV8RTqal2roOKBWOVWRE6Jg4n25qjnkdlItf9VHsEIsRFngwhEV+2VteMVNHAKkS04g35YgRRhQ5Q04xfZziul66dyO8aatufG0tlnJglESBPiEIX6KIHncR0ipBkdxAKcvOJWp7q7WgJEja1nrFJxFd++nIbbh1hQrIwJZ47aMbpv4GQJmcQBVYywzUNhiKsuEFNaIKKQcbC5Hi+ycYENK6ZReGSWM9uTAAnkDAEKkJzhyF6uQQIlb26H2MTrUaRyAsJLlIYluihMlkiIsDDnRV39Y21PvazV4Ug9eQwX9mzHyZWLcHbTmqyt+EoQelh0LDa+OACVez6OYonXa31l1xqhB6MbVka/kn3L1dVLX0DS6qXY8t9nsraeHHzrcXtNDBSOYPCZch9GePj5K/Hxg721YerdF7AWc8XhLM3mbhmP19FIe1cFqd+D3zQRomJLZqOtW5+PYxVWiBNZGocv5RIBKTEBzdFIlkB7scAZ13O1BYiyTAydGoFCMSatbsfiiVbc/azDpXDeaCvWzc3dy78KiK9Uz4ToEgJmC5B8VuL4XoktS22w2wIHpOfSbrFbEiABEtAIUIDwIBQYAuHFS6JC594o0fhmRJWrZFhzI1gYqor5ua1/4fBP32bKeuCIx5gPc0QUNv3nUdQeOhIRJUprrhlGAeTBzke104scqsroRpXOaw19E2Va3ubVZV6oCeLqdjUFu/C2+Md9nlJirGyGFiIjBa/eYDD+xFJxLDOovNo2kSXwBVpoP1eWkF5YBpuQeEgm4GlkZFF6HH9ghTierbH4cg4TyKMCRK2yQXszOj3j+EJjy+82VGkoUKioCaeP2DHmwZy3guQwWXZHAiRAArlGgAIk19Cy47xCoHKPx1Dq5jaGdTZyYo4pRw9i7zef4OSKhQG7K5JQW4v5sKemYN3g+3HDuB9hsoTj0uH9WPf4PQHfD9RAuXcVqlAZZ/5Zj79fesStuTb225NgCgtz+7kSP3smfYRDs74J1H2ufB4nozBXttMKBGqWD9NGr3G62OMxQjisFK5PTrpE3SRLYTxu1rpXQe9vi80wSWCR7IhSIlL7+SNYgT9FUq5wYKdZJJCHBYhakVE1dGURGd03lZaILG45XyMBErj2CVCAXPt7yBUYETCbtcriJRo31y74+mO3WnH5xBEkH9iNC7u24tK+Xbh8/AjSLznqOoQVLoLI0nEoUq02oqvVRuHKCYgsXS6o4M7zOzbj71cf95u9Sq94brucjF2fv4uag17VMirtmzIOB2Z8ke29VGKr0v0DoFLsrn60C9JOuX9b76vg4VWrCeJi2VApbjuJxZrlwfVRwce/oJ0zI5b+ma/22YF4n70yXhYNtC4ewyqsFCfQQpbBWDTTfjZabsEE087sDMF3c5pAHhcg4VHA0GkRiIhyuD0d2m7HxKcpPnL6GLA/EiCBa4sABci1tV+cbRAEag//H0rd1NbpYqW+4Vfi4PjSuTj6i3uNjCC6A8xmxHd9CKVv6YDCFav6fUXFiuz4+A2cXL7AsF2VPk9qfV3cvwtJqxaj8gOPavElqh6Hp1gIam4ejVxT7h6cNRl7Jn7k1qJyj4GodP/DXl2r7FtG2bOyMofMvKMXl1PFBe8XS7BDeJdzfk4moicSvLp9AEuxRZzNzHCB20qJD+UNaCPKaxm4WolfkAwr5sg2WuyJLwtN4I7ZItcI5HEBotbd+A4zajY34a95VmxdzgrjuXYW2DEJkMA1Q4AC5JrZKk40EIFyt9+rFdwLK1REa2pLS8WJ3+fj33EjHdXBlZC450HE1K4PS7GSWhyGeuzpqUhNOobz2zbh8Nzv/FowitZpgOqPPm9YWVyfnxI8B3/4Cnu/HuM15Sp9BiG+64NQlhhpTYc5MkoTI+sH3x9oeUF/Xm/EOBSrfwNSjh/Gmkc6ub3nrybI4XkzsOvTt4IeJ9sNr1wcVTpcrbicgeuVqlS+UHbwKjCoMl4NNWUxEUCAiUfLMCxEB83ios+rm6yEV9AQuWF1yTbHgt7BNSBACvoWcf0kQAIk4EmAAoRn4tonYDajwZufIqZOQ20tKrXsiWULsP3Dl7X/rtClN+LadUZU+coBXamUeLi0fxf2f/e5ZqHw9SixU/XBp2COcMQGGD3HfvsJO0a95vZR4fgE1B7+XxSOr+b8+dFFs/Dvx2/k2D5obl7Pvg1IaZhiVxcongNmNwtXZhdQXUbje7TRKpzfKRbhiEHdjh72qnhe1HPr2p+1JLNz8NVejwdRY3UVv+E0UjUhZIbwSvWaU2OynywSoADJIji+RgIkQAJXjwAFyNVjz5FzgICySCS++KGWQlc9F3Ztw9+vPQHrhXOI69gNlXs86lZlXFlFkvfvxqWDu3H5xFHtnYhSZTXXqkIVq7pVC1d9bR4xGOnnThvP1GxGo/cmI7pqzUyJENVYCZFSLTtqVpD90yc4LDQ59ZjNuPHzn7XsWkYpdvU4FJUty/VR4mvrO88iadVvOTUTv/2MtDfCXSIeP8kDeMm0wautCgWZjTaojGi3z3bL85oosOdmJlEXVyxVj2SAWIkJ8matZggzYYXkeAQ/CAVI8KzYkgRIgATyCAEKkDyyEZxG5gmoAn6VejymVRFXVg91kd//7aeaq1X918Yitp6jmrZ61OX6xLL5Wnpaf5f9cnfchwp39UBUXEXtPXt6OvZ8NRqHf5rqc4J1nnsXpW661efnRrEYmV9t5t5IeOwFlO/YDYYpdl0EimevpzeuxuZXH8/cYFlorbtWqdoevmI/KsrCmIt2Xr2/L//BV6ZdWRg1c6+4Zue6C4tQG7F4B00YB5I5jLnfmgIkKMalKwu0fzQM5WuaEFnEod7V38WUC8CJfXasnWPD1mX2oPpiIxIgARLILgEKkOwS5PtXhUCNQa8irq0jvkFdsreMfAZn/1mnWTMavv0lIkqUcc5LBXlve+9FnFq7LOi5lu/cE1V6PQFzeIT2j/SxxT/h3zGv+3zfV40N7R95ux1b33sRSSsXBT1+dhtGxlVEkzEztKKKRil2VRyLciPzfBSr1Y908m31ye7ErrzfVsbhAzTFLnkO3cQSQ2tGT1kNz+E6txGVS9Q94jfsEY6sZbn9DLcnordIwGJ5GG+Iv/Gr7IB02NFCzEOa4GUtt/kH1T8FSEBM97wQhsRWZrcCq2kpEmaLQJglw5R44ZQdC8ZbseV3nu2AUNmABEggWwQoQLKFjy9fDQJV+g5G/D19taFV1e/1T/XQLszCEo5mX/4CS9FY57SUOFk35AGknjiS6amq/q4fNQ2Fy1fS3j2xYiG2vfuCz34SXxmFEtc3N/w8/cJ5rHmsi+YaFqqn0fvfIDqhNi7s3o4NQ3u6DRtRuhxu+OR7txTFeoN907/A/imf5Oo0X7E3QDdRGf+Tm/Ctaa/3WFJiomyB60VJt89OyVS0Ny3QREAoHt1So2I/+opl+K+8XsuGxXogoaAf5BhS4hM0w42ydJ6qhB7k7HO9WfcRFtS80ayNk3zOjlUzbFg5PcPls0hxoG3/MNRqbnamCt7xpw3TXknP9blxABIggYJLgAKk4O79Nbly1/gFJT5UMT/9Uq8X4dMXpiwPG1/oj/Pb/87WWhv8b4IzwP3Igh+w85ORPvtrrARL5eqGn59atxz/vPFUtuaSmZeVFSeh31CtJohK8+spwhq8PRExtdwDvFX/OVUU0ddcVWyHSmtbEUXQSfyKA+KSV1PXTFSuH/qKF8kMl8y21a0g+nsqE1ZnsRhWj3olme1XtTdLgbIiEiVkJIrAUSBSF1fJsOEc0nAKqUgRORgj5GeiEdKE1ohDIZixFxexA+eQbDC22p8KKKzNWUnBfbiAUyL3KnsrIVgCkYiBctrLeNJV0giRjq9xCyKkOeQCpJSMQElk7J0+M9e9i4YFlVBY+ygNdmzCaa32TygeVYm98zCLNtTejTZ8/Ww6WjxgRqPbw6Dqk6jnQpLEpl9t+GOmDXcOCUOj2x2WkhP7bPj0sTQWSwzFRnEMEiiABChACuCmX6tLVhaJm75aiLDC0Zrb1don73PWztBjHlzXlpPZpfTLeqCq4a5z9OScU4Io2P3T5jL5V4RFFcahud9h92fvuL1atk0n1Bz8qld3ap6bRwzCmb/+DHaoTLXTrQqXkI52poWG1ow6MhbT0Mqr32exFvPF4UyNl93GKhZkATpo3SyQh/C62ISLIuvfDqtLa3uUR2cZj1oiw1rnb56HkYzF8gimi72Ggi1ba5QStRCLrqiE++Fd52Y69uJDbMElYUVdGYthMtHLMqXGX4QjeBMbcSYHhEiYFGiMEuiMSuggyyNMuCdMMFqvyqbWXixAkkh1fvygPQFDRaJbcyUg7xK/ZjmJQaKMxQOyKm5DhaDm5Tq4muOtpl9wFlk/P5nZ695vhaNqIxOSDtkxtl8aHvogHPGJxiwvnbXj08fTULqKCd1fs2iuWaeP2DG2P4smZoY525IACQRHgAIkOE5slQcI6OljtZiKd59zZmtSFgeVjcpkcXzTpx7l8rT64Tv81vTI1JLMZtww9nstOF0V7fvr2QdxcddWwy58ZZlSjc/v3IK/hvXJ1NDZaXzdK6NR/PqbYZhi12xGs4nz3bKE6WPlprVGLz64Ase0jFJG3wbfbq+At0Rjt6Wry9sdYhGOGqTrzQ6jYN6NhQV2CZzPhvBoYC+OIajjvLyreJa1OIkdOI8TIgXh0oQSIhJVZTSaoKTPy60qhjhSbPKqGB/MOvQ2SgSpoPrWMg6dER/wIq3Yb8NZXCeKa11ckOmYJw7iuEzBdSiG1qKc9nPVTlmHDhpYtYKZX6Q0oQ8SMFDWcpuTEqsb5CnNKnMWqYgWFpRBFOqjOMpfsS6osTuIBTjpIkBcK9vr42dVgChmH8mmTgaqv6MyGX/jNPaLiziPdITBhOtkLFoizpCpmqOKeQpVDFPf9yyoXM+MDb9YkXwOaN7dYWVzfaxpEmHhDouM3S4xcWgarGnAgFHhWoyIsoSMeyQ0gimYM8I2JEAC+YMABUj+2Md8vwrXS72nG1S9N8ahWL0b3BjkRlE91yJ+2oX+0c4+M2rpF3/Pjclt64LneDo39XMjq0aNwa8iro17sULtIpl8UQtGz42YFf1b6XexGZPFbsOza/TNtdE33NfCwVfZvN5BY9RFMW26y+UxjBHbsF34jweqJqPxFOqiJcp6LVOlIr7PtDSoWJiSMgKdEA81j6oiGtfJYl6XYyUo1F7Mwn4cR4ph+mM1CeVq9TI24G9xxm1Oykr0JZprYsBfYgF/+9VclsZoeaNzbmq/PxP/Yi4O+hU0SrTUQIwmqJS1Rrp4NymLzbcelrSsCBAlHtX6lCVGzettsRkLxCGflgxlwVHC7iVZ34v1EKzGEuFIAZ7bjy5AVs+yomRFgWrXO2JB9MeaLjHx6VTc2DUM17V2iBNbusTH/VMRV12g24vhMJkFGBOS2zvF/kmg4BGgACl4e35NrviG8bM064NnfIK5UBHc9PUit2BqXzEPObHw0q3vQK0hr2s+0v5cvIzmpY9/bvsmbHyuX05MJ3AfLil3jYLo9WxZrtYjvdO9U8fjwHefBx4jky10ceEzkNulQrpr1+mwoQ0W4GwOuPhkcspZbq4url+LW7T318kkPC/W4YS4DHVhbypLoZqIRrg044JIQxJSsRonsVdcdBvvbhmP19HIaw5TsFu7CAd6HpE18CTquDVT1pd1Igm/yaNYJU5owsJpifLBfxS24AuxE+pyrWqzqDiRFNiwT1zUhFCsDMcvaKdVkO+L5fhLnAo0NefnD8nqeBp1tf9Wc/svNmGm2Ke5Sam4lI6ogA4oh6IyXGtzWqRiGY7hVxz1ex5yQoDoBTPVuFtwBg9jleaCp4RPB1TArbIsKojCuAQrjiAZ65CEeTikxc4oy9nH9maod8VypPoIdt+CgRefKBBdUgASOHVY4tgu6fZan7ctqNLQjGO77SgWB0QU8q79M3NkupZ+t1UfM1r2cliRz5+yY1SvVLTuG4bm3S1aJsClX1mxbGpoYpGCWTvbkAAJXNsEKECu7f0rELPXg6mNrAflO/VAQv9n3DikHD+MNY94f6ufU7DqvvgBSjZtqblirRvUDSmHDxh27Ss1r1rHhuF9fbpw5dQ89X5qPPmKVgk+7fw5rHnkTi+3tIbvT0bRBPcLqno3t4LRdQHis6CfjwxYISlAmIPwK8si+EHeqn0Dri7U08Re3CBL4j+yASqJIj5H0i/6rg0ekgl4Gu6xDMG6pOm8R2IjViNJq+ru15XMQIAMwAqsRRJeQ0PcDUdWOP1R8+gvVuAvcRqPyJp4ErUzVayxn6yuWXrUo9yrumGJJtLU016Ww1uysV8XMXWhV9Y0o8KU2RYgUmIO2mqCS4mPXlimub7dKSvgv3B3EXRlokTUi1iPeaZDqtgGPpBN0faKm1pWLUR6/9WamNCypxnlqps0FynXJ/m8xJalNsz72Kr9uH47E7oMd4g2o8duk/jk4VScOuT49O7nLah3q8NKsm2FFdNHWPHEF+EoWdHktIycPZaDvyTsigRIoMASoAApsFt/7Sz8hk9nI6psBcP4CSNXp9wupucaaO7PmuHPCnLyj9+w9a3hIdmEwlVrotG7X0OYzfh3zAgcWzzHbdy427qhxkDv9MK55S4WjACZgOZa1XHXJyuuMyEBbDCISQKLZEeUEpFQguJL7MRn8iY0FaWdrdWFVn1bvhcXUAlF0FsmOC/aT2E1fnNx0ykkzViMjpp1wfUZLbdggmmn32XqvMfLbdglLuAs0qCC2tUl3zCdsYsAURdpVShSxTfMkW0RIdxdePSBVVzKCNNGDJK18TBqBi1A7pDl8T84CoYexiV0xW/OrFuuwkQfR4mdN8RG7JUXtfos7eCIPXEVB64wsitAGsri+Aq3aG5XenxJS3sZjBHN3JjrblmncBlDZF2nwJyIf/Gh2Krl7lpkb4/iIhLKktcBC92C5YM5pyazRK+3wlGlvvsepF12WD3CIzPESGqKxLIpVqyaboNuBTEaY/d6G755wT2+Y8jkCMSWEThz1I7RfdNQub6ACmZXrliHd9gxYVDuZTsLhgPbkAAJ5A8CFCD5Yx/z7SpiExvjuhGfQJhM3pdnHxW9jy78Ef+OfTNXmVTu8Rgq3T9AKzK4+Y2ncGbDSsPxfNUGyc0YC6OJ6CmKz2xeh79fftS9idmMmyYtgKWoI0bB9ckNMTfEXgcPobrPCujqG2MjAaIsICqAV30DndcfvdCiuhj3wO8YjRudsRwqW9Qb2OjlOlREWjBJNkcNEQMja89zMhE9keC2dOXWpawPrnEPnmyM4mn0Nr/jGMbCIx7Fhb9ypUrCZcyWbQJaIZQ7WEBx6TI510r3qdKGjmKBM5Wvsny8B4+4LlzCfViCC8Lx7b56bpalMQ43af/fyLUpWwJESoyVzdBClMWncjvGmrZr1gwVU6LH8+jzGIw/sVRcMQ1IiV6ohmfhSHGtizNXdzyf1j8fB9tskXhqciSKFHeIDJWx6u/Fdqz+0YZzJxy/D0qg3DXUggbtMgLNkw7Y8eXQNC0Vr14LRLVVLlW71tsx7T/eaXb1uBElbEb1SUXyWWDAxxaUr2HW3pvzvhUbF9IVK6//DeL8SCCvE6AAyes7VMDnp6fXNcpqZVRML1Ca3BzD6SJ+/GW20gWUyez+raWa587xb+Ho/Jk5NiV/HVXpMwjxXR/UgsvXDLzbq9K5r2D03KiM/pishYdlDdwq5hv77/sQIOpb5hvFz3m/ArnLxfUhLMd5pOF7tIHK5KQsGL/Ig3hLbDZMV+ta+PBOsQhHXDJ+GV2mVWHGdmK+35okhWUYaiEGxRCOsojSLs8NXLJHqT7aiF8yXJikxALZAZ+I7VqcxWLZMWCWLK2gpNjjLB4Z8ILt4WbnGjPiai3Qz7QSKG3FfJwzyEKmX+yNsmBlV4AosVFTxjitH77q0xit9xZZBh/DYSmZgl14W/yDsfYbNUHzvdyH100bg/rdV8LiiS8iULycSRMA6+ZaMW+0bwFQsY5A5+EWlCjviPdQma2WTLJixTQb6rY0wRIFbP3djrQU4+F1AaLcuUb1TtXaNb3bjI6POaxvSQdVal5aQYLaPDYiARLwSYAChIcjTxNQlciLVK4Oo7SwMYmNUG/EeLhe7tU/0FvfedaZojc3Fxff7SFU6f2kZgXxV/CwydiZKFShitdUcsO64Gu9ulgTYRbsmfQRDs36xq2pv2D0g7O+wZ6JH+YYSpVi9XHU8l1N3IcAya7vfI4tIFBHVy7XiSiGFmIu7kMVDMN12lu6CFGX5R7id8NMWG/Ihlr9C89LrdFl2ujSHWh6+ucqEP4H3IpjMgVdxW9uMRRVZBHNNczo237X/tX4Q8RqLBfHoQeS+xML+ruu1gDPy3gLWQZjr1zc9fZ+g9qvnJdGsoRXHZDsCBBdbKj16PVqfAkQZbG6VyzxEoIqs9cnVyw0SqStECcwF+2QIq1oIeYFJaY7PGbGjXdnPhC87QAzbrwnDOYwh9Xk0Ha7lvHKbvNdBLFYOYEnPnek3z3wjw0Thzrcs8omCAwYHa71pf7GzngzDduW531LZLC/C2xHAiQQegIUIKFnzhGDJOB6ad4+6lWcWDLX7c0iCbXR8O1JMIVluByEUoDApY6Gv7oZuruW57LTzp3GHw919JnKN0hMQTfTg819WWwavjMJRWs6Lsquj6o4/+eAOwznWazRzShaoy72z/gi6HUEdNPx44LleVEOevEhbKhfUlWNiHvEb3hQVvcqhqems1meRi+xzMt9qqeshudwnZcAMbr8Zic1sR5XYiRA1Px0NzJ/6FTcxkj8jaGyDhJEjNb0dfyF78V+36+5WIjU/N0sPS6f6R0oN7N+Yrnv6uG5JECM+CjvvzmyDSqJaK/1qbiaAWI5DsPdtKDHuah4mk/FDqjYFhVL4zMLnEvPqlr50GkRiIgSOLrThs+e8F2Po84tJpSq5AgWP7nPjh1/SijXrYGfRqBkBYc1RLluTX4+Dcf3eG+PGmvQxAjNzUtZTaa+lIbd6x0iQ/XzzLRIREU7xMuW362YOTLDFS6Ev14cigRIIJ8QoADJJxuZH5ehCYx3voI9NcWwJoWhAPEoUpjbXHQXMX8xHUauYmpegSwnOT133WKj0hSvfrSLs4q8Po5rimHXse3p6dgx+jVcPnEMMbXro3CV6ihcOQGRpcsjLKqQ1jQzdVeCESATZQuvatsqCL2TWJznY0DUJXU22iBOFsLNYi46ojzexPVe23laXkZ7sdDrW3BffIwC0XNLgOhrUNmfXB813iIcxm2iotd61AX7JbEOcwNUqleWl7mynebW9as8gqGmNc6+oqQZv3kE27+IdfhZXEnTZPRLkUsCRBd8p2WqVlzReiX2qJ09Du+Lpj5/Pb+Q/+Ir0063GiG61U9/6W95GgPFH1o6X39P9aYmdH/d4frkKghc32nd14wbOochsoi7ZUOJjdWzbVg+xYZOz1jQsIPDDVTV/pjzfjo2/2Z3dtOgvRm3DwqDJcJh4Vg104pfP89w83INRFcv6ZXVc/pvFPsjARIoOAQoQArOXge90uINb0JswxtRtHodRJQqi7DC0TCFR7pZGvTO7FYr7GmXkXb2NC7t34WkVYtxYtn8oMfy17DMrXei5uDXYE+9rAmQ9HOn3Zr7soDsmzIOB9Q38iF4XK00e78ajYM/fm04qi83rIOzJmPPxI9CMFPAtZDivulfYP+UT9zH9RHUH8zklDVnzaOdg6o8H0yqVj2bkuvY2blsB7OGHGsjJabIllrFbBWcvBzHsQK3e2WwUilnVTakFOHuz58XBIie/cmTiUrHu0YkIV4WRgsVUSId36wfEJewAsedGaz8sXRNKfwglmGDyPi9dq25oV2WPS0kRh3nkgDRA85VDMhdJiW7MiwbXezxGCG8a7O4Tm829mMSdmG3uKD9uLusgmhpwZ/iBDaLs0Edtzb9zFodjtNH7BjzoHfcxe2DzWhyp3tmNM+O1btfPJWG+LomdH3RgjCLQ2SouJCV063o9b9wVGngECfK8rFsig2/T3a3brim51XtXAPUg1oIG5EACZCABwEKEB4JWGKKo9xt3VCiyS2IKl/J+a12VtHY0lJxftsm7Js6Due3/53VblClz5OI7/oQkg/txdonunn1YyRAVKNQZMFynYzu2uQvJa9ei8PrcvDXH9j82pNZZpTZF+v/dwJi6zbExf27sH7w/V6vVxswDBXuesBvt+rycvnkMST98RvCChVGXLsumjVn67vPBRV7o7v2+CvIdru9At4S3nUWMlvgLrN8cqq9fkFVF+jeYplWXXwybtEqheuPr7TCeUGAqExl/UUNNxwqo1dP/G5YbyNoblJiumyNWiIWygKkx1bo798kS2E8bnZjFNDqlVsCBMAr9gboJio7M1m5rlNZMqB93QAAIABJREFUct6TTTSh6e85LpMxSezCj9gflEBz7UsvDnjuhEqJ6x6/4ekW5W8OSlioQoKrZ9kwZHI4ChV1CEebVTpjRNQY377i7Z4VURgY9l0EwsIzLCwUIEGfeDYkARLwQYACpKAeDbMZlR8YiFLNWiOqfGWtsnduPOd3bMbmN4bAeuFcprvXYyd8XZaNgtDVIKEM7lbj6a5N/tywijdujsSXPtTSCbs+vtaWaVhBvqDX/PBXLT7x5Y9Q/PqbYbemQ1rTNauGigO5uGcHTm9YhVN/LkHZNp1Qtv3diK5WG6qKuhZ78+4LSFq5KOBMVIE+VdzNX1C55zfheqdatiXT3oBjXPUGHlmefpYHESssaI6yzqkNwxosFEe8pqpf/j2D0EPmgiUlPkEzt7mqSU7CTnwgtmQLrWsci56e1rVD3Tqm/ywot7tcFCClZISWEUy5i+nWH08AjWRxDMd1Xql5jUAtl8e0OJC/xZmgOMZVdwR/Szswqm8qLiRlvObpFhVMh1uX2/D9f9Pw2OcZcSHqd3fjAhvmfOAd06FEjooLiSnt/ncrNdmOUX3SkHI+mFHZhgRIgAS8CVCAFLBTodyaynXshujqdb0uw7bUy7h84gguHz+MSwf34vLRg0g9fQKpJ49DpcFVT6G4ilCWh5g6DRGtXLSKuxeLM8KpYgj2Th2PQz9MyhTtQAKkcOXqaPTeZO0C7PokH9qHtU90zdRY2Wns6obl6xKuihLe+OUvXtalyyePYvWjnYMO4M7OPNW7qohis0kLYSkSjcxmtyp5060of8cDKFozESZLRnVl5YZ3YddWbPnvM15uckbz1f38w6QJ7Uzz3Xzl9fZGsQDqsxU4pgVnI5cEc3b5ur0vpVYV/BHU8ur2VWzAj+KA9nOVercpSqGDLIeWiHOmvB2C1VgSoBhhdtzSfAah+6hE789iFSw316xURgLMs2aJCtRXFiSjKufOMXNRgKgx9OxeKsblSfGHlsnK6Ckno6ASCKgCiYGefbiAZ7AWO4X/G7wSAEOnRqBQjAkbF1kx+90MkRBbFnhigrtlQo174ZQdB/6xI6KIQLnqwmnt0Oe0728bvhqWjv6jw1GkmMCPb6fhwD/eGa008TEpAjGl3MWH6kfvI9A6+TkJkAAJ+CJAAVIAzoaycFS6bwDUt/Dq4qk/6uKYcvQAzmxag+NLfsbFXdsyTaNQfDVU6fU4ijdu4ZYO16ij47//gu0fvBz0GIEEiGsWKtdOc6N2RaBJ3zB+FqLiKuLYkrnY8dEr3s19FPu7GnPVUxsf++0n7Bj1mt+lFa3TABW79EFsvcYIi8pwH1Lfmibv34UTKxbiwA9fZU5AuWS58owBcL1U6kXgXCeY1SrSgfYvNz/X63BEwIRzSMe/4jwKw4zb7BXwgKgKz0BvldJ1Hg5hltiPkyLVObVQWkCMCkHmhADRXdPUZf4BsRTbhLtl1FOABGV1yWUBomJB/ofGuAOOwPtx2I7x2O6z+GOENKEDymsV0UuJSL9HayQ24juxz2+bbi9bUPcWsxZ38XE/dyvIkxPDnfU+1O/k6llWLBjnHlOkAszbPRKGQkUzrNwb5lnx00e+s1glNBbo+pIFkYW9xQeLEebmXwv2TQIFhwAFSD7e6/j7H0bZ1ndoF2P9Uf94pBw9iONL5uLA9xMzd3H0x8psRp1hb6Hkja28LCuur51auxz/vPlUUNR1AXJhzw5seLqH4aX+xs9/RkSJ0m6fZcYdKKiJBNGo1tA3UablbT5jK1QXRmluQ10RvdYzb6LMLbdpK9r37afYP+0zr9WFFy+Jit36oVSzW90sXFrsx7FDSFq9VHtPuWZl9dEvmv4umEb1INR4AdO8ZnVSufxemBRoi3LaN+q1RaxzNHUZ/xkHMUccwFok+bzY5gcBou+7EpJtsMCrEKWnAAlK9OS2AFE7JSWeQz30RDVt387JNLwu/sLv4jjSkZFNyvMIJcpYvCDr+Y0TeQ+b8bXY7fP0lakKDBgToQWPe6bidS0QeP6UHWP7pXkVGKzdQuDOISruwyFAlIVk5sh0Q6uH+rzri2Go29Ls0y33zFEVj8JChLn854Ldk0C+J0ABks+22JebjDXlEk6vX4k9X41B6gmH33nJm9uheMNmKFypGtSlUwUUA45/pKTNDntaClJPJ2m+/ydXLMLZvzPSZfrCVjg+AXWefxeFysf7JJu0djm2BCFCdAHiz02p3ohxKFb/Bq+xgvl2Pye3vvxdPZAw4Bmt0rjK2GUU81J/5OeITXTPnKMsIKrGRlZiZDIzf+V6V7XvEITHOgJmz/yzHn+/9IhbF+XuuA9x7e9B4UoJbpcPleHs1Npl2D/9C+fZyczYRm31GA9/BdmMKmKrvoKKC8juBHPwfWUBeQjV8QhqeomO78QeZ0akWjIG7VEe7WScVmfCs05EKAWIURrkoMRAAG66wPDlOpYnLSAua2ooS2iB57plQ4nHb8VufIu9WiYwX49eC8TX54FqgnR8PAxNuzjqHe3404Zpr2Sk7733PxbUaeHIYqW+JDi4RWLbSiv2bZJo0z8MCddnfLZ5iR0/vmWc+ldZPToPC9fqgPh6VHX08QPdrTA5+KvCrkiABAoQAQqQfLDZ4SXKoPIDj6Jk01tgKVrMuSL1j5FKjXt0wfc4Mm+G9vOSN7VB+Tsf0IrHufrxB4NBXUSPL50XVFVs12/ajfoORiDoQeYyPc3nJV0PAPccQ1l51gzsEsyycqSNXrNEzdUoZbAa5GoIECUIawx5FUUT6jgvKCpNsu4KF10jUQuij613g1t8ijUlWROcR36ZgTN//ZkjjNw6kVILRFfuR76CsVX7HvaqeF7U8xo/0IUt5yectR7vlvH4j2zgjOvYLy/iQ7EFS3FUi2uIhQV9ZHU8KBOcbfSRrloQOgDPYHA1p6shQLQ6IWK1/5ifUFhAXLdfSjRHGQySddwsWcp1bozYplWFN7KK1JBFMU228tpn1bUS4s1N8/xaU/qPsqBCbYeYOL7Phhkj0nHqSnkUJVCa3GWGyWwsHpR15PtsWD3UmCrwfPzANJw95v67oITLXUMtiC4hsOhzK/6Y6e4ClrXfHL5FAiSQ3wlQgFzDO1yhS2+UbdsJhSpUcfvG2svaYTajWv9nUKZFey+Bknb6pBZwfnHvDqjg7dQTR2GOiISlWAlElSmPwlVrapdXS9EMlxEVkL570kc4/utsv/Sq9B2M+Hv6GrZR4mjn+LdwdP5Mn31ExlVEkzHTAZMZfz37IC7u2urVVs2v0btfe9UosdtsWDeoG1IOOwJ9c/tx1NiYD3NkIZ/ZoHwJEF+CJbtzrjnkNZS99S5nNyqTlcpIdmnPDvhyz1Mpj4/9OgeHZk3O7vAB39fjAdTFzVeFc1/B6HneCiIlPpQ3oI0or3FQVdFfFRvwp3CkMVLCY6hMRBdU8snpagoQT0tEqASIHvCtQ/GVqtgNWqgFiMvgSlT0kQnoJDIsvsoqMkpswVfY5RU8ryx/38nWhiLEnxBXQ6qg8MFfR6BoCUdchvobum+THet+smLrckcQebNuZtRubkKxsiao9LkmM6AyX/3wP+N4j/hEgW4vKfHgHevhylgJmE8fS0OyR/mSJp1M6Pi4BSaTQ/goC4mKU2F2rIB//tiABAo8AQqQa+wIqEDyCp16IqZOAzcLhmbtOLALR+dnWDuUZaTGYy+gWKOb3ALEVdG4kysXa0XzdHesQBiU5aTS/Q+jSOXqzqbBuFIlDHwe5W+717D7gAHYZjOaTZyviSafRf7MZjQdPxuRpeO8xshMde5A6w/4uctct77zrGE9DCMBokSBcsGCLee/NWzw9kTE1KoHlYVs35RPcHDOFNQZ/hZKNG7udnZ0warqtoRKsCmeruLicazymV2om6yEV9DQawvexWZM9uM7H3DPcrGBqwVhtNyCCeJf57f4nrUuXKeh2pYRhXA/qmjZvlaI486PQ+aCBSC3BIguMHzFgHjWf0mVNrQSv+CS8B0wreIzVNB8I1kC7cUCJLkE7rtm3cqUqNEbS4nrUAyNUQoNZDHEigjNShEpzZgvDuEbsUdrqQTlfbKqlvVMf1Shyf5YgZ1XChHqP/dV48ZfWmr93fAo4OkpEV5Vz9XF/9guiZ1rrVgzywa7LXBa9c7Dw1C/re9YD33MnetsmPqit9uWySzxzHeRWmzJ2WN2hBdSGbcEdq62Yup//OxXLv7esWsSIIFrhwAFyDWwV75crNTUlTXi9PoV2DtlXIaYMJuR+ML7WtYrz/oeuyd+lK1vt1UsQbV+z8ASXVQjp6W8HXyf3wu0rzgN9b5RLILrluiXaH+1PWo/+zZK39zWaydz83LvNdiVLFdh0bHYPGIIzmxY6dXESID4DLDPgXNZ741xKFbvBi0wXgWMKzGSca+SWoHHY7/OxqFZ3+TAaFnrQr/o+rVouLhreY6S24UJ1Tfcb8hG2CzO4DPswAlxOeBCK8rCmC3baN9ya+LDtNP5jipeN1e28/oGXF20e4il2mW1j6yGYbguKAGiLvItMR8XhbFfv7/J+kzDm4sCxPXybbR3VWQRzIb777LPTGkuIiG3BEgDe3F8LW4xxGjkNqUyYHWXVfGMSHS+84xcjUWmo87/FhKYI9tocT6uT7BWPSVCVG0OX7Eaqujg1JfSsHu9d2pdNV7FOgIqs1bRkv6tHikXJH75OB0qbsTXM/DTcJSpYsKh7Xas/9mGzsMsWjX1qf9Jx+61vt8L+EvEBiRAAvmeAAVIHt5iXy5WjroLW3Bk/vc4sWSu1wo016WPZ3q5JWnVqt97MahicX6xmM1o8OanWi0Q9agg8XWD7vOdFclshlG2KvVuoAraynWsQqceUFabPx7qaCh0fBX5U1ahf8eMwLHFc0Kyy7pYOjT3O+z+7B2vMRuPmgZVu8T1ubB7OzYM7Zkr81NWqzrPvu3hnpesCdZQWzt8LdDVCuKvyKAqCDdPtkeEcPjA648KZr5H/IZ94mKOM1QFE2fI1s4xlWtNd7EU2z1Sx3oOPNyeqNWCUDUseollGVmtpIRRamElPm4TC53f3KtaEs8FKUDU2CqT2GEkwwKBLTiHv5AUVJ2UqyFA6shYTEMrDZmRy5HR5dyoYKEb80xaQPy5/HnupT5fVUjyJ3EAn7pUaVdtH8JyrBenvM6equ3yubwZNUQM1LlRZ3SPiyVEdz/0PMsdxAK31Mu+DrWyPvR+OxyV67n/Pqi/eUu+tmL5FGOLamasHtP+kxbQktL4DjPuGGKB3SYx5qFUTdiUr2GGUeX2HP8FZYckQALXNAEKkLy4fVfcecJjHBmL1KOlzz28D8d/n48D0ycEnLVel8KzYU5WCa/93DsofVMbbYhLh/dj3aB7fVpCYhMb47oRnxjWCvFXDVwLRH99nJbad/OIQcYB0X7csHLTwuDJVjGPLFsB+6aMw4EZX7h/7KMOyP4ZX2LfN2MD7mdWG+iiKPnIARxd8EOmrV+WmOJawUl1Fk2RURDKqVzakX7+LFRSgrNb1mfbfUz/VlyJiW5iidtFzXXdShD8IG/1sh6o95QwUPU1cuppKIvjC9lcG2u9TMIycRxPoy6+l/vwummjz2FMEpiLdiiPwuiJpc4MV+oFldVrvr29V20IT+E1WjZFK8QFZQExmogSI72wFKeE/1SpV0OABKqErtbj6f6l9rezWIyDvrJMXSmcWB/Fg3LBUpaL1uIXJIvAbo+6UFAB+O9gM36VHd32z19hTCWmvpOtUEvEYp1MQn+xwilG9SxwWRUg+nt1Wgi06mNBqUoOa8amRVbMcilWqLcL1uqRmiIxf6wVGxcGZqP6VnEpz0yLRFS0wLIp6Vg104bh0yNgtghs+MWKnz6kK1ZO/U1iPySQ3whQgOTRHW30/jeITqiNyyeO4vDcaTj007faRU99qx1VpgJMkZFIObwfKqOR0VP90edR7nbv2IucrjtR98X3UbKp4xvNM5vX4e+XH/VJ1FdmrEB1O274/GdElY7DieULsO29Fw37r9LnScR3fcjrM2Vh8SlccnLvXVywjGJAdCFlCnOk0lSPmtuG4X0Ng+tzcmqqWGTyAd91BlzHKtboZsS1uQtFrogOc2RUwKmoM5V66gQu7NyCpNW/49SfSwK+49bApTChpzXAsyNPq4Tr56/IDZhlymbSASnRHzUwBHW1rrfgDHpjGUbJpmghyiKQn75+wVbraGda6JbVyPXyrc/bU3S1s8fhfdFU+9jTRckoBkS1UwIpHkXcLsbqW34l5mzqFuzjuRoCRMVrfItWqItiWuanFmIe0oS7q46yHiyUHdysXco9SYkQq+d6pMRjqI3HUAuKpacFwSgGxKidL0a6GNLjjTzFkZF1w7UvZblbIDvgKJLRSSx27sctsgw+RjO3YbW4GDEfZ5E5d7rm3c1o08+iFSr8qJd3APiNXU1o/4jFZ10PfRJ7N9rwzQuBrR6erPq+Z9EsMbrg6PiYGU3vdrhifTE4FUf+zdyfA7YmARIoGAQoQPLoPie+Mgolrm8OFcegvmkuXLGKYdpc5Zq0btD9SD932m0lvrJDBZN9KrNI6v93AmLrNnRkZfn2Uxz47nPDLoQlHDdN/tWtorbe8PzOLfhrWB/D9xIeewHlO3ZD2vlzWPPInYauXv76DokVJEAQupEg1OqbDLgzs7hzpX3lXk8grn0XzdLh+djSUmFLvgS7NQ1CmGC9nILw6BiERccYXmpUUPuFf7fg5MpfcfTXWUFZSIpIC36R7RAjwqEu73eKRTjuI94iVobjW7TUrAyez155AW+IjVgXpBuS/r4qEngLyuIlWd95kV+EI3gGq/ES6uN+VIW6IN6JX3FUpPjcA/3yvEucR0/87pYFyUiAqI4exkqsFifRXVbBi6iv9e0ZO6J+ZvS+EkgPYCleRyPc7ZJRK5hLtu7+dlqmul2O1Vi5FYSu+tZdzNT/95VO+T57ZbwsGrhxVkLrMbEKl68IlnhZGP+T1zuL/BlVFfclQDyD1QMJEH2eRuLIy9XOpTNlEVPxQOqsuoqj+rIYJqOl27CZcQ1zfbF1XzNu6WnB6SN2jHnQ3eqlXLUGTYpEbBnfQema1WNcOjbOz1rMRr+PLKhYJ0OAqLkNmhSO4uVMhnPKlT9g7JQESOCaI0ABkke3TLksqSBi5Xrk+qhvm60XzkNd8vSCcUcXzcK/H7/htZImY79HoQqVvX5+dttGbHq+f86tXLlAfTobkaXiYE9Pw5rHu/rMrlVtwDBUuOsBr7H9WQN0MSXMZuyZpILojYOm9Wrknp3nhujyHMORMngGRFgYjCwgRnvha99ybmMC9xTXsRuq9H4SliIZAbEqscG5rRtwev0qnFj2i9/YHmV1UhXgjc6ZGl2xTz15TMvQdnH3Ds1KoooaGj1KWPwk22oiRF32u8MRlG34SIkBsgYGC4elwvO5INMxTezBQhzGHnHRsL6CKhBYA6r4Xxzul1Wdrl3q8v4yNmCe6RCestdBP1FD8+PvJX7HP8IjD6nHwPqF9yd5AC+ZNrh/6vLtv+sHaq7HkYwEEaP9eLzchk9MO7wX5RFDogTSs1iLWojRrAquTyBXMdVWWZNULRaj+h5GdUCU9aerWOKzUnvg0+ZooVsFlHvbGpzEAKzwjlmREq/Khugq3P9+qb2ZKHaiNmLQHGW1/tTPHhUrsdYgFsPooq/a36osDQFc1FTfz8lE9ESCmzvcQFkLj6OW23LHYTvGie1eCPTYpYuwop2Y77Tg5KTA0y0gtnSJUX29iwTqgeKek9PT+GbF6qH3VameQO+3wrV0v3Pez3Dd0n9uDhNYO8eKeR/TFSvY3w+2I4GCQoACJA/vtMoepUTGuW0btdiH0xtWapc5/dHdn9SFcfXDd3hdFKv0GYT4rg96rTBg+tssMNFEwjtfwWSx4Py//+Cv4cb1P/xZKk7+8Ru2vjXccPSG70/W6pFoWbee6GrYxlGLY4FbQT29obIUrXm0s+/LdBbW7PpK6dZ3oNaQ12FPvexViNDIGhXqOiVGy6v78kco2aSF86NL+3Zi3/Qv3JIUqOroRWvUQ0TxkrDbrJqgUJnVlGvg6Q2rnO5WynWrxsDnEVmmnF+SgbKeKUvIDLRGeRTS+nkBazFXHPbZp0p/2sVeCQ8iAcVFpM92qg7HPlzEOaShKMJRR8QgFhFu7Y//n73rAI+q2ML/3ZLeEwKhht4RkF5ExYJiQxCkPFB6kSICCvYKKCAdpUhHEFAsoAiCiiAdpJfQCSW0EEhCkt297zuzzObu7r3bEiAhM9/n9x7ZmbkzZ2aT899zzv/LaZgjJWAZTiIDZjsHuA82YaOU5PaW8LQmiio8K6110oEghqzv8DCCYXSaixzjYdI2rJXO4xNLbWyVLuEn6Yx9P1lGMSkI6bIFV6UMVleyxvKE3d6t6V+uU3kCZB1Gy3XwiFQUakXej8lxGAdrKhhvBMJ6Shux9baWiVtjuOjwqaU2nr2tneFYK2MbJstojzIYKldX1c2gfgvkYxgn7UMhBOAtuToGSVvtAJIW69gE7McsKZudTHWpsoyFcjMWYVFSIhtlHdbI9jan8Y5zUrbYNLkRGkmx2CBfQD/pXwa0KPJEKWYEtJXNV0Y3YsUavNgf/oESY6OaNcA+ChJRBHh1nJ8T6xWlbI1tl4FM7YCeyyNWRldIpHDiK/Y6Ic8NNqBWC4NIxcrJF0WMFRa4jy0gAEg+Plymvj16DrQiA/6xRVFv6nKn1C325kutUDqHtuCMVe5qOioPHYnYJk84O2BpN5nzbrpx3ekz7uDTB1o6G/QZX4PaVlwBnBxuHRUGvI+45s8h9fQxxgimbGo0wVe2b8C+jwfl9LG+jdfr8eCXixBSqhwbn37hLBJmfoGr2/5h/yb19LK9hiGiSi2nCJzjAwn8kqr98W/GsY/K9hiKYi3bqaZm0b1wFcHic5NTPcnSgDlu1EgN+z1pl1uqWXLuGyEWjRGLmohyAhiOa09FFvbJ17AeF5h6NS9yJhD0ldwQNSRrOlofeRM26tyDD+rLAYgfdGiB31UZjSjdqzmKoplcBAZIuCWZsQ2XsQpnYYYFI1EHLVFCFRjY7UGWbX2VP1djlyoqB6IkglETMSBwQexMvKk5vgRQFsjN7Prx/gTmCKTRmg9IyU41HJ5cSlrPb3jSev9kE4tIaGl9kL2owLwGIhmADIQRCUjBXlxlheQUdZovP+RUZ8Eml2VMRUNbtES5Noo8rZLOYiMu4hRu4oQjk5qiNqkD/rSLflH613L5USdWNkqJG48DCIEBn6A2A5p2gNBBoJKv5xv5CMbrnIVWPbEl9SEl9PovWOvLLp6wYOnHmTaVdD5H2bo6xFfXISxWQrVmOqaafu6IBTNec01WoLWGlgMNqNPSwF5KKKMfvL8SoFw7b8HELr49x1MbiH7CAsIC+csCAoDkr/NyWi0vVtdiknpwwmI78UA+wR2pi1DQ7bpitvK1PoUze7lcuyvKX1JfnzYS51cvz91TVzyTnPHDEz6wza8GAu9EBMqbDfE7Q2MubVqHA6Ozo05V3voCMQ0eUQUQBDbSEk+wOhBKuTIEZ6dtUT3Lvk9eB0VRYho9ispvjFSlgd49vBtSDu1xv1xKeUJZDINVu4Tevn8h7cNiHHdZWK2cmDQZwmBEEAwwQUYaTAiHEWkw4waykO7IgiTLeBYl8aFci71xpzSw/2EDc7K9afzt/rfycYzUebDX25M7Ap+r8i2nQnblOnrJFdFPIXxHn6mlfqlpa1BfSn8ag33atMKyzBz31nJJNEOcahRiEY5hlLTXG/PY+iprQRKRiufxh9dgppNcxnZHXNVQ1JKj0RbxDJw6Rr5oQWppWbxGxl/WW1O2kIGGiMVmXGJRFoq+TbE0tNWgqBmBapL66jYhEekMDL2JGuiIsnZdiSGru/SPU7TMW6MqU60IFCSdpP8suJooI+WyjNSrMiwyqaNLaD3cCKO/5HN0QplilbDDjIXD1Qvnlf12rzHhRxWGLm/3KfoLCwgL3B8WEAAkn59j3FNtUKH3cMaopObclWzzKsvxd2zuajV8NQt/njv2KZ5S5fgcV5EBqlcgZXd3+h5auiDMkc3KxPaB7XJV8dvVnpXOPt8rpTmdWjjVVxPnaFx8h95M0Z7a1V3/Yu8H1rtBqXH1pn3P6ngcGxEhnFww1UlPhexc8qWuCK9kLZymMz8y7TNc+P0HqN07Al6k+q4W4dLaFL1pHo06jDWJO4oTcQArdKe8ZgvSegYVFj8vl2TOPNcZoZSZN6UdbqMuanMqKVY9Td0iwbsZaOz0Rn0M9mKeito7VxRXPp/evnfC304ArZmlMCZJDZmTTYDjoJTM3uaTorc3jeoZiG2LIinV5Si0keLdsoK5m/9NubrNIScQQtEYT8QeHe8FPYeYstTS3hzXQBGVoghiaVtFEIBBclWmPu9YEM+L/g2yjqmxj5BrsLQxigB9LP0HouCllKpqcgRelONRVgpBpmy1KenS/Iqz2ClZyUEoFWyMXNcJrFBhfQ9pozO7lzvDqXxOlLiD5gdoChSqTUm/S5d9moUDf3t3F3iROSmwT+7qzLylfNaTffRocJsVy5VAog9bFkOEBYQF8rEFBADJx4fHlq7QDLm85U/s/+wNux3pg0LQaN4aVQatMysW4PjsL3PXAhQNmLkS/lGF4EpzRAsYEZ3r5h7PaDIn8WJudyrnWgXptFl6k091JI7MYT4ZQmF/x/oUpbPP574jkScPF04go+Gc31nBOWPg6vW8zc61Pp+DsIrVnWbyJG0trEpNVB0+Dn5h4QyE7B89jNWGOIJMV1Exd1uoJ8fgU7k2cxR5+wsXWERkL64hxUslcHIu66IQWsulGL0ub+TEk5OuJi7nbo3Kz9+RH0BblGY/Go29WIoTqm/3yZHuL1fGk1JxzekpyjALR1gUh4BYP1SyATI+iADTAGmLanSI13NQROc1bGZ1I6HTnseXAAAgAElEQVQwsv/00IFoLiha5NjoLX8mLJAhM7CSChOomPo6slAX0XgNVZjTr6SX9cZGrK8sMwBAhf7UKNL1obQLP+K0U0RAL0uognB0lcujuVRM9VHjsR+ncRPRCGCsYVRn4SfrkSmZQYTElA5FKW9ES8D387pcFaWlUPTFJvyjqPPhQJLWlCJlOkVOrsuZGCPtY0DDkUqYL45SzTrJ5dBJso96WCN6exkBAIGY3GoEQvrP8Ud4Idcq5/x5vgAQZerVygkm7FhlrxkSGgM0fNGAMwfNOLjBSgPdd4Yf0ypJTbamYvlad5JbdhLzCAsIC9x7CwgAcu/PIMcr4DS1WhofNUfOtKmWKx+Wfv4MtvZ+IcfPd5yA12HQG29ixMq8ctHpGVr1Ke4iM8rohjvnWE15nC9Ei77YW2Pw+g4W8fl4EK7t3MimUBbl8zld2cPb5/rSn2ulOEaneGTJcU5v2NKIAKD+9J9hDItgAG9rnxdYQTrVKHHtk5wAEL42SqUhB7weCtktl8T3KKVoD67iDFJxDRks1SoQBpZKFQ4/lEAQqiEKTeRYlJKy08fIGVwqncB8HMNpLbE7bw0uyxiFOngaJWwjia51N66iCQrjCK6jLmJUC+d/kk9jrLQPz6AEhsIZFCqXQlENoh3+QdLWP+FsV95uwZP+38sn8YELYUZP5qA+D8tFME6uZ8dEtlI6gyxZRphkRDAMqC8XUk0DoxSmDMmMxijs6eOc+mnRFve1VERvqbKtP90xAnC1EG03B6V/7ZWuwSzLDNhQDUh9qZATVTTdtUU4junSYY9YuHzdUJu3DajcRM/SrVw10uogFqwTu7T1YpTji5ST0H2iH4jd6tgO0g2xT70qXAboNsGfpXdRu3lNxublJmxfacaQJf4w+ElwlbLl637FOGEBYYH8ZwEBQPLfmTmtWOnMn1j0lZMOh5aDeaeE8JRRF1fpRmpq7Z5Q5nKNFHdFza7SisiIWTdv4L93eyH1uArlqQf3olTHvohva6UzVqaOsUjDN78yZ5w3svWhiR8gaf1KD2a+M124va8f2IXdw7vbHlJ3yjIEFbe+refNl1Q1pdgiT+/iGjHMGTmVgB0D2uXK5ihtinQ7WqCYT44nOZx/4BxWSKcZq5O36UieboLADuX8u3OOyYH9Difwq5Ro55hSgXVfuRKKI5jFIsi5JfarfbjGtE4I0FjcvUC/Xcuhl8HqXlhEQ1Z3OI2338aTk+0HPdsmFdTTv0NghAE6BMo6+EPPogwrpFPYI13z1Bwu+1Fq1FMojk5yWVSWsr87aoMIcK7EGRYpYeQBsownURzFEcRsRCxmmTAjCzKL4lCjgn8drMay7s+6D/r/dP5LcEKVYriVXBKV5AjMkY7aNGCoXudJFEU7uTRTOnfViOxgLc5hHS6wgnetaEmuGNFhkoZt9ChTS4eIOAkBwRKjy+WNaHuvnpMxb5jn4oOvzfZDdDEdiPVqQudMpKdkz+dKc2THShNO77eg1TA/lkK7ZoYJ/y7zTG39TthFzCksICxw7y0gAMi9P4NcWUHN0bMRXqkGUhNPYXvfF+3mVKbeOD7swvqVODz+vVxZg3IS7ni6EhhUqqgrx7rVx1CkeZFjv+eDfkj+b6vqHqxgYBWMYdYaAsdG48+smI8Tcyd6ZQMedaJBynQmBnq++gEBMdlpPVbWsak4vfQbr56Rm52VOiVHJn1kq+fQikT5ChZ46huvSTKEhKHa218yNi1f53RnB0rNKSIFgFiwSiEURRHI0mWoiDhA0jOWpWtSJshpPYYUHMdNXEBarqa+uFujn6xDHAJZJEYnSyBHnxxjSme6iHTngnh3E97nn1NKWBEHexFoIu2OK7iFG1Le0ZWgtcZI/oiWA0DwLlnKQITszxi7riDjvjlbrnBOv89WTbRGNZSt1VtG1HhUgXAc7ujm700IjgSqP2Jgqu3TemYgOZtV/j6/0WJ7wgLCAo4WEADkPrkTNppaWcbej/oz3RBlqzpiHGLq2yvv0ufuail8NQ+v8dBKC6N5iz3bAeW629es0M/dAhCHFCdKbdo1vJtmJMNdJISBiKTzOPPDXJxbtdTllv2iC6Pa8DEILV+F9ctKuYZtr7Vl9STkzD84dr5T5OPYnPFI/HGhr6bMlXHFnu+Icl0Hw/E8GJUz6bfo7R0HV8DR1YKUYJfpwbzVFY3mrGYA0JWGS65sUkwiLCAscEcsQKlX3Sb4wWCUcHKPGXOH2Kdela+vw8sfGF2mfBFwObbTwiIyOp2ErT+a8OuUvAMk74jhxKTCAsICmhYQAOR+uRwKKlg1JiktZih3mh2+msf2xl2vt6uNUM6nRcebuGopEr4e5fbRjO51yCjmPBMI2f12T9xM0ODS1+vxwAdTEFGjrst5qX4h5cgeXPtvK1JPHGUAwz+mMELKVkbkA/URXvkBmzYGUc6Sg21OT0Psw0+jQt+3offPFsOjufZ99jpSDux2u5c73SG+Qx+UatfdKQqhRQZw49gh7Bzc0adlcQFMElukGiMSaIyoVpudEem85Erxv08rE4OEBYQFfLFAv1l+iClhTb1yFByk1KuBC/wRFu1c+H7+qBmzBmU6FcZfPm3BuQQZFxIsIhXLlwMRY4QF7gMLCAByHxwi34LLYnQX+hiu2Kp8No/ieWd+XGgTqlPOx4UUeZEy/8yVkrrjego/+gwqvPYeAyFKGlitdZd8qRtKtO4CQ2Cwz1uzZGXh3K9LcWzWWDZH5SGfIbapVVSNN1Zn8U4vTTYvnx/u48Dq701E1ION4VhYzgvTHafNCVuXUu2eIkpU8B/fvpdT9MXHrYhhGhbwi4pB7ENPIbBwMegCAmBKS8WtC4m4vHkdMi6JXBdxcXyzgDL1Sq12o807RlR9yDn1itKsiKL3xmWA2LkGzPUHsRRfvySjWAUd9EYJFrOMSa+KVCzfTkaMEhbI3xYQACR/n5/d6pV5/mpK58q6BeVASsvZ2rtVrr+ZfuDTGezN97W927GHnHGHxoqWP/rKKf3n8rYN2P+J5yrhSuE7iuhcofGfvq59sno9KvQZgZiGzRklraeNHOkrW/7Cka9GMmBR7LkOKNW2B4yhYbYpzBm3cOrbr3Hmh3meTntX+nEA4hhdiqhWB9U/mup0Bjll7OJEAVQfc+Dzt1Br9GzIZlOua7DcFePlg4dQJCu+Uz9VAUla/rV9O7Dn7Z75YCdiiXnJApFFJUahS6lXp/ebMft1+9SrKk0ltH7bj6VUKRv9Hl4704RNS+3rRB54XIfnBtunap1PsGB6X6GSnpfOXaxFWOBuWEAAkLth5bv4DK7noFbwq0YNS0uzFklPw+mls3J1pZyOV6v4WKs4/tzq73F06qderSU4vjxqfPw106KgZkpPxeklM90CgZjGj6NQ48cQUqocq93Q8RQqWWYpQ5nJV3Dz+CFcXL8KyXushe4k/liyVRdGM8sbAz7b/8H+kW/kmaiH0oAcgDjaVgsE0lhHVXdvDiSqbhNUG2HVmCGSgOrvToBkMOLAF8NxeeMab6YSfd1YQPk9opouY2i4k+7PnSIAEIdzf1uA63dQNGNC5wykJWfvl6Iagxf5IyjcOfVKDazQSB4tIQauXyaY8OxgAwMvfy/Kwvo5ghXr/r5NYnfCAvYWEADkPrsRNrVwiwU7h3Zxqol4cMJihMSXd9r1nXBQtOoO+MO1UrA8KUJXPTa9HjU+mobIag/aPiaH7MK6X3By0bQcAYOgkmVRolVnRNdrZhc1IeCRcnA3jkwbibTTx/Lsbarx8TRE1qhnRxdMi3XFkMaog798F0l//+b9vhQCjXQGfhHRrHbm/O8/4MiUT7yfT4zQtAAHl7zmhmqRomo1sOt/J77f4kjubws076pHk5eNmrS5HT81olxd9dQrR7DCLeUXCAxe7A//QAn/LjchpoSE8vX0IEAyoYs1XUs0YQFhgYJhAQFA7rNzVtLOqlHsahUdk/OyvX8bpCdqC5p5ayp3AEStCN2dtocna6C6kNKd+sE/OtbWneZNTzyJ6wd249qebbi0aa1LQELq3hHV67IUspD4CnbMVjQpRViu7tiI43MnISPpnCfLuqd9XJ0FF1NUW6AndTVaG6s8dCRimzzBPib7X9r0Bw6OHZEjIHhPjZgHH678PvPvO099VC5XAJA8eHh5eEmUetVvhh+r01CLZtRpqcfTAwxOKX+eaHx0HW9EiSp6JJ00Y3q/TAxdFsAACRWsT+9nn+KVh00kliYsICyQQwsIAJJDA+bF4VyLgWoW/n21hZ3DR4rVDWb/plqE7XPkQcMI7gAIp4ZVDieH98AXb+LypnU5Nm2R5s+xOo3gUuVUc+PNmRkwp6VCNmcxB1nSG6H394M+MESzP0/HOv/bshyv725OwM9CjYlKKRypCkJup5cdGjuCMX552oJLlkN8p76Meevs93O8GuvpMwpyPyUBg1KLRgCQgnwrcmfvvb/2Q+HSOqbXwQvJ+cyUejVkSQACQpwVMLVSr2gs1YvE19TjwaetCu2Xz1gwpVsmmrysR/Ou1kjLn/NN+HuBSMXKnVMUswgL5G0LCACSt8/Hp9VxRWpJr4dSdI5PxlM2HCfPbU0QdwCE07Uq13FHqFr1esS3742oWg0RWLQ4DEGeFZ5TcX7GlSTcPHYIl7f8icub/vDpPPLCIB5tojtxfM54nF2xwG5ZlLpXvvdbmkXM1JkchNRTCUj6cxXO/LRQRDJuW9AYHoXoOk0QWLSkrYZI0hsgm7IY81d64imknj3BKJwD40qyUQQYcqINowQfjqr1eQWAUNpiWPmq8I+NgyE4+ztnybyFzKuXkXr6uK2u6k59R+glREzj5pDNFqSeOMK0ftyBaKIsDypZDv6R0TaxSrIxjfcmHZHfC/9CRUCCnLyZ026CWOaubF7v87aJ+rbN20aUrqmH8Tbzd1aGjEunZPz8pYn9r69NmXr151wT/l5kDwi6jDEivoZz6lVaiowJ/8tAZjpA63vwGT3rF1dOQmiMxArZlW3TMhPWTLfqgHSfbESxCiIVy9czE+OEBfKjBQQAyY+n5sGa605ZjqDi8WB0sMO7243gBcKUk69s5GAemvA+ktav9OAJ7rsQPW7c489rKmDXGjsfYeWsgn685YT+1f2KrD3IMYioXgcBheJgIAYrSSLvGuRkmG5cR/rFswx0kJN0P7V6M35BYGwc0s+fYfocjq3kS10R37GvSxDCx1hMJty6cIaltF3ZsTFHzlTZHkMRULgYyDGzmLJgycyAnJXFzoP+o2bJymAUnsqm9/dn/9QZ/aDz84dkNLLInj4wGOnnTiHlyH7ENX8W5owMWEwZkE3ZomeSwWA3l85gnYsazZN6/LC1bkir6fWo+Np7iKxZH/5Rhby+Jqb0NGzp8Qy7b942slexlu3YOalFDNUAyN34XuE20I+p2xQBRYpDHxDodmt0j+jFx7Vd/+L47C/dggO3EwIILBbP6rVi6j/EBDCVTZUsgljxeg9HZK0G8I8p4vL+03pTDu/FsW/GqWoOhVWqgVLteyOsfBU70KW2bprrRsIB7P/sDa8YCCmS8MIwPxj9rQ692SQjIw0IDKVfZRIsFhk/jsnCnrUOXxgPjBdRBHhtlj9LvUo8bMHM/vbsVA1a6/BkLz/VmQ7+Y4LBT0KRsjqERFnXomy0zhtXgAsJZiRsk7FjVTaw8Q8GhizxZ+MFK5YHByW6CAvcBxYQAOQ+OES1LShTbrb2bY3MKxezu+n1qP/VjwiIjXMampt0nbzgXU0Y0ZoKthqGwCC7NZxY9BVOL5lxn57Kvd2WUvNDi2mMBBXL9RjmFT0xc4IyM5B+7jQub/3bu3QrvR6NF6yDISgkV41DkQd6wx5eqYZP8xLw2dytpapjWLrLABR/vpMddTE9LzP5Kkw3U0BUzCRIGVikuFPtEF8MzU/fS2/qh+hNOkUvg0uWZdNokQSoARA6n6xrV1zaQjLokXb2FPa818crm1HdWfX3JyGiam2bSCdNQHVSmdeuwJx6E2ZTJvT+gfCLjLFGFlQa6eucX7sCCV+5FyG1G67Xo8jDLRFZpwk7b08AIaWnbuvXBuV6DkOhxo/bzpJAQeaVJNy6mgRJlhEcX041Ykq2P/rVKJxfvZwtxS+6MKoMG4nwSg/YlkZCpJnJl5F1M4WtiV54OL70oc607wOjh+HKtr/d2r1kNQn/G22lxSWgseMXM1ZNtgJrSo3q/bU/Yorr2GcLhmfixC7vIiE9JhtRVCMSQSDh9UXWAnJPWka6jOTzMs4etCBhuwWHNroGRDwVi+b++9ssrJ8tUrE8sbPoIyyQXy0gAEh+PTk361bm9Z9a+g1OLphiN6Js9yEo/mx7p1nIMdrS6wV7wOKDjZRidGdWLGBvN5VNrf7jjqRf+bD2+3aIAniy4vLJH+PCHz+pbrdUx74o+mQr+IVHeW0OXvB/8a/fcPq7ma7H32bLIgBy6rtZjELWEBIKXUAQdAYji045ClUyp+12NMMaKclgqU4UQaGaHhKbJKeO0sXCq9bCxfW/sGiWPiSUvRGXYO9AUXSE0nJMqQQirqDM//qzOUm13TFCwdnEaA3k1Cf99StbtxaQiKzdGGW69HdiniMbqaVHahmr4sAPUPjhljYHNv3CWewfOQSpJ486Dak5erbPwIu+g5u7t/Q4MkO2LvVyT9sZZd28gavb/8HZnxfiZsJB1e1QBLLEi50R9+SLqrVoaWdPYOeQzprREEqRKtn6FRjCo+BH9yU03OltO63j2u5/GUiIe7IVSnd6zWVkg1Itz/22XPW+0sucEq1fcbqHnHWs+PMdUfSpl6xiqLKM63u34/T3c3Bt12b7/ev1qDp8LChC5Ng8/b3LazOUAKPuczqW7iSbJdxMllHuQWt6FK+x8PQL/HBnPZp10q7F6DbBiOKVnVOv2HfhdhTm0ikLTu21go3zR53BT6kaEsrW0TMhwpAoGUFhOpgyZRz8x4Lfp5vQebQRpWtZU7Gm9crAlbOerl70ExYQFshvFhAAJL+dmBfr5W9C086exLZ+re1G+scWRb2py530AqiTGmDw4rGsa+wjLVFp4IcstWnvR/2d/hjXmbwUwSXK2E176d91ODBqqLePEv29sACvDyKnnkDIsW++ROLPizRnoFqDoi3bIbRMJdW3t+4ezZ10AjuqTa9HozmrYQiNYA7rzROHcW71ck3nVW0OSrmhdYZVqApDSDhz9glMpCWeZI54etJ53LqYiJvHDuL47PGqyyCnNu6JVvAvFIfgEqUhm80MgGRdv2rrr6ydunnqKHa/2ZU5yRQ1inviRQSXiGdaJ5bMTPb8lMN7kDB9NOvDHPX2veyiJh6TPpCN5q5lgpdkTzqvE/Mma5qezjiwaCl3R2P7nEBbRI26KPrkiyzlbfvAdh6x4VV58wsUavQom4cA39mfFuLEvEns30VbtkWRR59jUVaqfzDfSsOtpPM4+vUopBzYbX22Xo8Hv1yIkFLOtOCuUsaqjhiHmPrN7PZHjn/m1Usspenin6vs6rXU2Pb4YIpWnV4+x23Ule4HPZdAhlZLObIPh8a/69Z2XKTTcR6qM6N0LK2mFAX8d5mJOewtBxpQp6V9OiEfTyBl0duZOLbDfRTEXQrUY931aNzWmH1nbqdTJZ2w4MR/ZuxcZWG1H8pWro6EkjX0KF5RQlQxCcGRznUgyv7JF2VM75cBAllh0TpcPmvBlK5CoNDjL7LoKCyQzywgAEg+OzBvlqsEAWqaIFpvStMvJmJrz+e8eZRTX/6mmNIQtvRoafc2kwpDK/R/z+6NpIh+5MjcXg0u0eYVuzfCVCe0f9Qw13not/P7Y5s8jsC4El49jzpTOs6J+VNwbuUSp7G8NkX5Ab2RPj5ngsui39KvDGQ1Ho55/jRPauIpXNu9GcVbtrN7HqXebO/fzrZXErAkYKGkbKYBjoQM5IBWe/tLBsJuHDuEnYM7Mg2V2mPnMxFLrUaO+ell3+DU4ulg4O+DqdAZrY6cp3UZtMbaY+aD6lb2fjQQ13Zu9Nr+7gaQuCbVQdBb/V3DXlGtb1DOUe39SYiu3Yj9iGqK6PcLRYuI+azaO1/aiXQqxzHQO2e8XQF+nanfI7iYPWByJY5ac+RMhFepBYoCJa76DqknjrosZtfSGyLAsOutrjYyBaLe1gcE49p/m1UJFpjG0AP1nExJZ0ypo8T0Ro3SsYLiSkCGBdf37XTqr5V+qva7Ujm4bF0dOnxkZLVQFB0gh51T2KqdL9nwp7Em7P5dPZUpKAKo2kyHsrX1KFFFYoKCFHmY3C0DyRfsZyTNDwJAZw5YcHiTczpV+fo6lK6pQ5EyEqJL0FzqYIMiJanJ1mL5xEMWpCYD1R7RMVpe9r1NtrD1EtjxhNLX3b0WnwsLCAvkXQsIAJJ3zybnK7v9dpkcNDVNEA5QHIsFyUlQi1p4uiDlG8eru7dg7/t9s4fq9Wgwc6VdnvadUmL3dL0FsR/RE5fpMtCWVkJncG3nJhz5apTbugRysEq1647ouk09yrdX2leNFMEvKgYxDZsjrGJ1Rg7Ac/hZjcPED1RJEaq+/SVi6j1kd3QUHbiy9S9c2fIXrh/cjYxLF8AZjYgMIahoSebUcDV2RxFGekN/ZdsGpBz6D9cP7bGzAwfrSqBcZ8JiEDhQNmvE5zf25p/2wnP+uao8d/RpDKWNqaV5Od5HpVo9Tz2jPjS3GmV15Tc/R2yj5rY0NU/uN7Gj0e8BT1Kw+Pw0L3Pih3Zhj4hp/DgqD/7EKVWJ362wyg+wWh+eusTT1rQiFFqsfByA0OfJ+3bYmOoubVitulVHAELrSVy5BMdmfIGiT7+E4s91ZEXz/PcgAYqj00fjwu8/2M0X06g5qgwbbffihEDD9oEvs5RVSpOLrtPUru5HCc6Uk6nV6dC6WF2JBsU3LwDPSLNgQudM+AdlF4xrnbGyliI2XkK1R/UoWVVCoVISS39ybJ4okhMQKltbh2IVdYiMk1QLzmleJdi4kGDBsZ0WzZqU+i/q8EQPI6Pn5Y1YteYNy8DF457cYNFHWEBYIL9ZQACQ/HZiXq6Xi8yp/jFXqFU7TqtWOO7po7mzRg7k7uHdkHJoj20o1yhRzsXfKHs6v+iXSxYg5fgPpyKyeh3bhOQEEQPYuVXfadaHKJ9Ob41LvNAZUbUbqqbzqa1U6bSqfR5WqSaqvj0OfmHhUNOyodQdnpKkHO9KZT0grgSIGc7qtA/H5Y1rwL8b7lLR2NhJS1nk4iw5rtM/R0S1OqAon7KoWAluaF2O0YBLm9bhwOihsH0/FGDI1YkSUGowa6VTPY7j8/gcas6tuxvDdHAkCWrpmsqxyuhl8sHd+O+tbuxjLRBBgGbfx4OQvG87rHb8jt0TDsj43MraGv4ztr/PhzlpAmkJZ3JWqX2fDLKrYVECEC50mrjyO5fRK7oTjlFjR8BKv1O39X0R0Q0eQfleb6rWs9BeKBq3ve+LdkegJQjraBfloLjyErpP9AOVMPHUqgHz/RBZ2BlI8HHHdpgZO1Z0CZ1q8ThR9yZfkHHxhAVHNluwd519oThFSEpV14GeHVFYh+BIZ3YrepZjZOPkHm2woXUXleKG546YsWBEFtJT3N1c8bmwgLBAfrWAACD59eQ8XDc5StU/mmp1vFT+mHOqXMfpfE2JUkZVlA4Kza+WR01vgbf2buUVDaWHWxfdPLQAOfzlur+B0PL2lMi8kPfMD/M8qskgelhyUB2ZzdSWwR15rSUq762TbokGi5urFBZ+z3nUge53o/lrmdPoyumj9VEhOaUVyUTQcLsuhLPMKddPzq1ailTtcQsRWrYS60rPorqbhnN+Z5GCpA2rcXDMCA9PKrsbgQwqsFf7Tt8xHRBF9JJS5Db3eMaWqsQZ7+zsoRJJ5S8gHJXZ1QAdzZW4aikSvrZnxSJ9kaIt2sAYGY2AmMKsbscvIspKS6xS3M8BCPsdSLaWzag8+DNbKhw9hwPvy//+gZJtuzMWM6eaNMULG05lrayDUQInKkRPObqf0QFTc4woawE2VyCaWK7eWByAwFAJJ/eYMXdIFiga0f4DI6PN9aRRVOHKWQtO77dg/5/2heJUIF71IT0DG1SzQc9xjI5zsEF0ujQPpVH5Aja01kosXymXCRR5shvRR1hAWCA/W0AAkPx8eh6unefYq0U1lG93Hac7+d0snFo41cOnkH6CH3OsjCGhTrnkjm8P2R/9XFQ993iRoqOmBcixK92xDyJq1HGiHqX0pIt//2bVxjC7pses9ManiG3yhMuidcc0HLVFcZ0YR2eV+qoBZ/5221FkkSImPO2PO5UcQHjCPsQFM5X6KWoimrQutbXSz2uPXYDQcpWZo3ti7kRQOlJM/YdZ+pDSkff0et4LAMJpnFmK5seDbLUoyvoY5frVSCWILKDigA+Qee0yY9vid0nt9wPN5fgSw5V9uI0di/s5uKF0tciaDVD0SXtCDhKFPDJ1pG0//G4xdfnuz9g9kmpxDGHh2NqnFepN/Z5RLSvbjYSDODhuhK0Qvdbnc1hqoSOQUqbVubOZ8nNedM5Uw2+LBIbHSmg9woDCZXTQ6QG9AbCYAYpuUI3FlTOyaqF4lYd0KFfXWv8RWURSBTFcuyMbbMg4sct7fRFP77XoJywgLFBwLCAASAE4a065q5VzriYISGbREqzTMhl3AOhzO50JvR51Ji21KzSlP6BE0Xpy0VcF4ATy3xbJUYx7/AWEVqxhx/xD+fFUx5EwcwzSTh/T3BilH1HkTUvzgQa605zh6T7EpOaYyqcFnNUAAM/dVzKycVB+be927Hmnl8sDimn0KCoPGcVofXe+3oH1VasH4JOQ40qREDv76PWoN2U5K+AnB/7G8UNMhFMrauLuxtx1AKJ4++9Yx6PG6kR73PZaaydGKB7ZUkaT2F410kG1AJ2afXjkR41djGp1yvV+CxGVa9oNvbxtA/Z/MsjuZxwkWTJuOTGhUQZ7gCYAACAASURBVEfaQ7V3x9sJLdJ+Ty2ZwcgGlI2Yz+Jf7ukEQLQAl7v9ksJ4nxlWrQ+6O+vnmLDhW8/0Mmo+oQcVi2spk9N8BFiSTpB2hxkn9wiw4e57KD4XFhAW8N0CAoD4brt8M5I7a8Sio1bkGNeiDSr0Ge60H2+K0R8YNcv2x51SD3YNsaYeWKk2F9kxBdEfujMr5uPEnAn5xoYFeaEl2/VA4YeeZArTPCWDzvDGkX04PPljTSBCTlb96T9pFqpTFGR7/zbatKUUuZjxC2OoUove8bfLyrNRy93n9QUcUDPwMNSa1qNWxO141vzNv2N9hFoROh/LFLe3/o3Dkz601SMwp/ObVXasXaTjQUxMRNXrTbvbAIQXzzvWdWk50rQXqslQarjwOhP6zOnlxh0EILTGetO+Z0KAykZ0z0enfuZkdp4eZcm0AhClFgwVrZftPtQOlJNN9nzQD8n/bXWai0fa1Mg4Gs7+zamuxx0AYb9SjTIGzPNnVLXUqF6CaHCJtvbWTRkRsRLCC+sQUwooHK/XLBRn0Y3LMlMeP7Zdxq7VJljMnqVyeXNXRV9hAWEBYQE1CwgAUkDuBc/RVk1pULBlOZrDXTE66YnUGjUT/tGF2VDmpA1oy1Ir1P7wsxSUBZNxZpmVslK0/GMBYr8q/b9+iGnwiK3Og87z6q5/QYW/aqlZysJjtZ2605zh0Tu1miQt4Jz0z+84+IUVUCspTwn0kg4If1PuKd00TzGSzSY7kU663/S9cqSQVe6T7JNyeC/O/riAaVPQ96XyG59AzsxE0sa1moxH7m7F3QYg3GaO1MFKXRnlmh3Bh+N+nIgnNACINylYWhEQHnVRang4ppEp18drRtQAiBp1uSs2Mw5AnIBFDgEXRUK6T/JHXDntAnRHm1NK1tVEK/3t0W3ulcnd3UHxubCAsICwQE4sIABITqyXj8byP4RaxeUVBryPuObO2h+uitEdVZDZH1lKUTGbGT1pjY+/ZkxGvFH6zqEJ70OLLjMfmTPfLDWqViMUe6ETQstUhM4/gK2bHGmqPUjes50J5fnS4jv1Y+rPVO9D7dblC9gxqIOqgjZPQ1F7jl20TKWDPigEjeatYcxJHEDYumk4cUqHML5Db5Rq14MJ7G3p9QKIbpYLcHpa46Rcg1rROBXfcyVsV7akIvmrO/7B0a9Geh3xcJz3rgIQhZ09tZm3d0orkuKqKFvNJhHVasMxBUtNB0SLYYvmdAVA1Ar8XVEX3ykAwvdOaVU1musQUUSCf7A1esHqPzJlZKYC185bcPG4zArFT/7nXpDQ23MT/YUFhAWEBXy1gAAgvloun43jThQpNZ9cOA2nl86y24GrYvRTS7/ByQVTbP3pTXi14WPsWJPoLfjeD15jfYo93xFlOg+wS78gysqdQ7owvnzR7p4F1FSj+dM9KQR3t1IlCxBLq+nXWjUSUu+rFaoChp5oYXABOLWiYK1idH7H605ZhqDipW3FzI5sWMr0Gld75QBdkzhBr2dpXdF1mrilIybnN+3sCST+vBjnVy93Z2LVz+8mAGEpSZ/PZeDNsRaHGNQia9Yjblaf9sEHGYJDUaxlOydaY6qpcKyr0HqQVgQkNwEI1yBRruFeApAcGT0PDaZC+NK1dYgurmP6JnojYM4C0m/IuHicKH0JSOWhBYulCAsIC+TYAgKA5NiE+WcCnj6gpcCsWYzOldH1eiY0VqjRYzZHwZxxCycXz7CpAFd7ZzwTqFO25D3b8N+7vfOPoe6jlfI3sOS8X9r4B0q80Mm2OzXKUl+2TsW9xZ56iQ1VYz6in6vR1tLPPQEgnAaXaFQpgpa0fqVtmVrAmVIBqbaCWNnIcT4y6SNc+HMlGs1ZzWowtNaptX9l/QaBkCPTPnMSquNjS3XsiyKPPO1Uc6A2N7GLHfzyHaQc2O2V6e8mAGHU2gM+gPlWmlNNhFpKklcbcdHZmxo0muZuABA1DRIBQHw78eJVJDzUXo8S1XQICHafSkYUwid2mbF2lknQ9PpmcjFKWCBPWUAAkDx1HHd2MRSZKNd1sC0dxTEaoVmMfjuPnbQMKBWGGiuy3f4P9o98g73xpuLM+A59YQwNs23ClJ6KE/On4NzKJXd2Y2J2TQvw/HdLRjr2fjwQD3wy3a6AVo0xyBdzcmVyrYJcLaDgqZNJIoJBxePtlLf5OtWcYEr3I5XsqFoNbGKGxZ5ux/RO1ArVPdmzNRIwh30H6P5fXP8LDk/4QHMo1Y5QmiLRsKrpKfCBjJTh+7k4MW+SJ8tgfe4mAOFF+GoF0mopSfS9v3Uh0eO9qHbU6ZCVkow97/d1S/vMx98NAKKWTigAiHdHTdGOlgOMjDZY2QhgkCjizasyTFmAMRAIjwGIZtg/KLsvqyPcJWPJh5nITPfu2aK3sICwQN6xgAAgeecs7vhKlAW5jmlV7OEulNGVzlLy3m04OOZtJh5IKRgVXnsbwSXK2NbPwAnRW44a4rHzcMc3X0AfwNJPPp/Ldr/7ra6o8eEUGIJCbNbwhHXHE9MpIwSqxAUad0tLzdvxmVw5Wo05S6nOrbbWC+tX4vD498BZq7QigJ7sk5Tfqw63qrRTy0q5hvO/r8AJF/ooflExKNNlIAo1ecIuLVH5PG+Z4e4mANGsY1BEHZR7yYl9PTkDrT53A4CoRfI8ASD8DtrWnsMi9JzY6V6NpcL5du/7oUIDvW0JqcnWYvh/lriOapBAYb3nDShXL1vR3ZQlY/1cEzZ95xkN8b3at3iusICwgLoFBAApYDeD/5HWcjzL9RmOYi3aOFmFajgIVByf/SUroFVTz+aMP4cnvq9NrVrA7H2vt8uBgSE0ArtHdEf5nm8ipHQF27J8VbxX2xe/O5nXr2Jrr+edCq3VIhWuioGVz1AWKXvqzNF4qx7FS/CLjEKNj75iqYNqVNRenZNej6rDx7J6Dx7Z4PooZ36Yi2u7NqtOR3uoPWYeQuLLq37ujTCnACDOJszLAMSpmL6AAZAqTSU894bRFsmgaMfGJSZsWuo9eHi8pwH1X9BDb7DWHe1db8L3I01efYVFZ2EBYYF7bwEBQO79GdzVFXA+f2IF2tq3NTKSztk9n2hCSeFXZzSCUimofuPUd7NwM+EA60fjqVjUMeJBVKMJM76w9burmxIP07bAbYplAiAHvhiOiOoP2uo1mIN+W5n7zA/zcmxFnu5FNDzEOOWY4qeWruMpAKHFVRr8CQo3ewrEJrWlR0s7gKNWjE5juHYHL8YncPTvqy1yJTJHyvFlXhmAyJoN7dLaiGGMQJKWajxPV1MzuFqhvVq/vAxAPKnryfFlU5kgTwOQNStwZPLHtlUzQD17tV3KKn2YWxHJO2FfX+d8rJsejdoaGFin7/t/a8348YucAQbSQuk30x+RcdbUrP1/mbDs05zN6ev+xDhhAWEB3ywgAIhvdsu3o+gPX5Nv/2J57FqUmpTnTOlV51YtZfskAbpSbbuDcto57Sr93JyZgWu7/sXxuRNExCMP3wieekRvYUl8jVKylJoIjgJ7vm6FpfjNWgViXCOwc3njGrupNAGISl+1NSgFNU/MnQglaNLSGzmx6Csk/rQQDWavZtoluVXzYrc+vR7lug9F7EMt7L4fFBW5+NevODLpQ6ftaIEQT4kB7gUAUUut4vUhyg3mZlTNm7uYnwAI7av22AUILVfZbov3GwB5eoAedZ8xsj1S1GPJB5k4vc89HTDViRDFcFx5ElWUYPQn8AKkXpeRsMWC36ZlMdHE3tONTGyR2qZlJqyZLkCIN98Z0VdY4F5aQACQe2n9e/Bsmwq0JMHRiXNcDilgF3n0GQQWKW77iByk1NMJuLThd5xe+k2u7CDED2hZQcb3B4EsocSbKzZVTmJzzH7/AUemfIL6M35BQGy2KrSndRhuF3Y7rYRYpg58PgyXN62zG6KmXO6ts8rnUANNjilefO7iz3dAydavMvIFtaif230BTNeGIn8hZSvDL6oQJL2BCS7o/Iw4t/oHnJgzgU1TtGVbFH+2gx3lMEVd9o8a6sR0VXfaDwgqWtLp8Z7UUNxNAMLJK9RS63htjnITuXafPDkYRZ/8BkDUAPn9BEAe7qxHs05W8HH1nAVf93FfNP5QJz1qt9AjPNY1KxaJKv4134SN35kxYK4fi4RYLDIWvZ2JYzvcAxwvr5boLiwgLHAHLCAAyB0wal6dsnzftxH3+AssD56ciW392jgJx1GUo/hzHRFepaadnkFmynVc2bKepWM5pm3lZL96ScbfPSyIDJSQZZax/riEMf9IOJuSM12BnKzpfhvr6JipOY254fjwOg1DsEoE5HYqGIETZWMpR72e9zglilHCDvyQcsew96P+dvUW/DNel3F19xbsfb+vDXBd27cDe97u6dPxuqKbVUubIqBf+n+v2QAG1Xew2hOF7gd7GTBstBNDlicRqbsJQGxEBhYztg9sZxftZMxgX8xzKq73xdZUQ1So0eNIPXEYB754S1XU0tXhCQDi09W+I4OqN9fhhaFG6HQSridZMLWHa/BR/0UdHupgRFCY57/3CehuWmpihehDlgQgIEQCFbVP7OIe6NyRTYtJhQWEBbyygAAgXpkrf3Yu/OgzjIXHLyKKbYCYe3a80TkbSOj1KNvtDRRq+Cj8owrZNmktKt+Dc78uQ9Kfq+7I5r9oYUbLivZ/dOi5ey5ImLQZ2HTaPT/8HVnYfTSpk2Om16P+Vz86RUGOzxmPsysW+Lxz7qjKpDre8zmWxsebmhgcfcZBgscP1evRYMYv8I+OdR5Ln81cye4w3aF9nw6CzujPnHxqalEZT59b4+NpiKxRD8TwRSxi4VVqZX9PLBYnMMQ/JE2QUm1eZaDfSfhR5RxonCdRIQ5AHHVRaLzam3VPoipatiBg2Wju7yy1Tq2AX02cT42tzJWteWSW7MRtcHDMCFzZ9renR+SdDgid2ceDcG3nRqf5XSmh+8qCpZb6d79GQKg+gwMCSrua0j0DacnqxxgaA7T/yA9x5Xz7PU/f82WfZiErA3j5Qyvg2b3GlOMaE48vnegoLCAs4LMFBADx2XR5fyAJuJV9dSCCS5a1LVYpCkjApGiLNggtX9VOgZiKaJP+WcNqO0jj4061yAAZ67vJ8DMAKw8T6NChWx0LYoOzAUlSqozVRyUs3yfhyBXP347dqTXnx3n523ulE6RGXUuOL6Uo+apWz1N11IrEy3YfguLPtrczn6+pOgSWiz/XgTnqjuvlTFx0hzd3fQp8754Wd6uerwIonP1pEa4f2oOqw0bZdXUFpMi5rjxkJKu7ST64G/+91c02lqu8KyfzpIhb620/zaMWrfFkTld3myvKq+0zvFptxjCmrCuiuTyNqhGwafDNr6xGJ+vmDSYcSf/flHYDm7s+7cSmprVObyIgNMeZFfNxfPb4PAVAcgIU88rvplZvGVHjUT3MWTJmDszEhQTnlCgCKT2n+CM23jPgQb8r0m8AqddkFukIjc7+W5CRZsG49plo9aYRlRrpkXlLxoTO2qAnr9hJrENYoKBbQACQ+/UGUMrL3LU2lhWi0T009h0kH9yFCr2HI6bBw0wRmjdPaERz21TVYmV8284Cvc76x+ToZRnvrJXgpweGNAEeyC5TYJ+nZco4clli0ZH/LgLHrgCJKUBqlgAmrs6GO+WOb2Ef+GwmIqpmv8mnOchR396/rcdOn+25isiEU/qNBuVo+sVEbO35nNfXSqlnc+bHhTj+zTjbHIzFbdoPuLjuZxybPR6N5q1ljG6qujeePtmBSezy5nVoOPs3+IVbI4rU3L3x5yxdjulVanUgnkZAIqrVVi2q52xhyu1pzUnRi7DKNWHJzEDCzDGa6u78DmmBVDWFcHp+ypF92DW0i7alCdx9/SNTjecRogc+nY7A2Divo2PeAhAtQgJvIyCuwB2PmHgaAVED755e07zQzz8YeH2RP/wDtSMREUWAXlP9GZBw1Qh0nD8qY9+fZmz5wcSKznkrW1eH5143ICzGCmAObDDjp3FZGPqdP/RGCdt+MmHVZFGQnhfuhFiDsICWBQQAuV/vxu10FL/IGCSuXIJLG9ewNCxHVeZbSedx8e/fNClD77R5qsbK+LyFjNKK0oA9F4Cu30tIzwLebAq0qGgfFVGuKTVTRtMZOtwyCRCidVb8LbujE6QUD1SOpTuxfYB3IKT0KwNRslVnlvrkyIBVYcD7iGtuDzSoX05Svqq9NwHRDzYBAevN3VvaRerIWT793TeIb98LcY8/71FKk8t7rlJcz6MwynGO0Q3lZ7w+xZJxyy49TS0Nx5MaEJ725KQvAUCtxofWcm719zg69VO2LIqOVhzwPvwjo23L1FKxpw5KJfsL635WVYCvPW4hQstWcjIlRaMOjBnuVITvX6gIao6ahYCYIuzeHJ8zgZ1VhT7DmX7Lng/6Ifm/rR7/CtICIFoRGl8AiBrrF7282TmsC1KPH3Zaq7cAxBPw6bFB7kHHR7ro8VBHIyxmGVN7ZODKWftFEEAZNN81+GC/Q/62MEDhTum8x2QjilawRlsmdMnAs4OMKF9PL2pB7sHZi0cKC3hrAQFAvLVYPuqvlt5By6c/mMn7d+Lsinmaoml3e5tvNrWgS+3sp9IfobXHgEErdZAhoXSEjCbxQN1iMoqHA3EhMsICgBsZEh6eJQkA4uLAXKXrUMSgzvhFMASH2s1Ab2L3ffa6k9Oo9pj4Dr1R8qVuLI0v5eh+7BrS2daNSA1Ig8MxPSenqSZcc4SeeWTSR7jwx092S1PqLFze8if2f/aGz1eaR1z0AYG2OhKlMKJy4rMrl+DY9M+dnsUjIKmJp7C974vWzzUiQ05Ciyor5wBILc1JC1jSd+ra7s0s8smBAv0scdV3KPLw0+wOuDqX6u9NRNSDjV2yiVUe8hlimz7ptGLGnncqgYmZmlNvIrJ2A9AZ8poPooc++vVoNJqzmq3v+qH/sPvNrl6d2YMTFiO4VDmn+8AK5Yl62mhlZOItcdVSJHxtn0pHn7mqZaK01Yr937dLWXWlZcPBoKcREFeq6l4Z4x517jLGiPgaeiSdtGBaz0y7VZASev85AYgorP2y6OwhCxa9k4n0FM82UKqGhM6j/aDTS/hvjQlbVpjRfaIfICHXGbEobazNCCPCC+uwYESmZl2LZysXvYQFhAUEALmP74Djm797He1wZ+qnK8oY/UR2Shb1J2as99fpsOKA/R8tCVQ/YkFEgBWAJN8SERAt+7oCIDSGHFbK8Q8sXMxuCnKsLvzxs6qOBXegGcit9iD7J6WibHutra2GhIGbiUtYPr+yEbjZ2ucFr1mOHPfH6xIcQQ/14/Uo9CZ99/BuSDm0x9310/ycf4/IWVZGd/gzlAPJZuRMJ0wbaftxTOPHUXnwJ4wp6uquf7H3g9fYZ6pv081mbO/fxq2uDn+zrkUtHFalJqqN+NJJ6E65Vooe7f14IIo+3gpFn36JRSHUitr5GKXWiqv6DoqulOsxRJVi2NHIdGdOLJiKcyuXgKcEuktnc5wjrFJNlGjVCTENHlGNwBHQU6aj8vFae6j85ueIbdSc3WciUzDduG57JAcnjoD67C+LcWzGF/ZL0+vx4JcLEVKqPNSiRjyK57gfIjrYR4D5Dtbf+fxlcDGQAMbABf4Ii9appkC16KNH/Vb2IJBPZ8qSGZvVpu+8rznsP8cPUUV1uHyGQE8G3ljsj8AwiRWnUyQlN1qdZ3Vo0cdoU18nWuEp3TLs0sJy4zliDmGBgmQBAUDu89Om4l/SMDizfHaeiXa4MnnTUjKmPGuBQW8PKH4+CLz5e3bBIgcghYKBLsslbE/0rJjxPj9u1e056oBo2aDqO+MRU7ep08ckOJm8dxuubPkb6YmnEBxfDtH1myG86oO2yAY5szuHdLGBj6hajVB52EjGGKVs5NRtH9g+V6icOQCwOqxtkZ540vYoDk48LYR2dS94TQABEEcwo1ZvQXOlnz+Dixt+Z3TWHKApgZfWW3llmpSrNSnrYLTe5NP4Mq8OQjQJiIZFsrQm2WxC+oVEJP39G87/tgzFnu2Ast0GMyrgpA2rQcxTrhqvBaE+NxIOstQjLUeZol9xT7Riv3/0gbfvgcXMBEzpHl3evJ6tgRp3+gkEUb3OqYVTNZcRXLIcSrR5BUHFSyMwrhgMQdnRO630QaIgL/rk7ciTYmaqebqw9idQ2htpHoVWrGETk1SjEiawXn/6T3ZsgTQdYww8uBtnf/6WsctFPFAf4ZVrMvCtlW5Idqk1ejYosubYaEzm1UtIPX0M1/ftwOlls/P8ry4CIIO/9UdQuISln2Ti4Ibs4nOKHgxeRJ85/55Ovihjer8Mj6IeNE+XL/xQuIwOkgRcPW9BUCgVpetY8fnYdhnoOdUP0cV02LHShF8m5LwO5IHHdXjuDSvDlrKdT7Bgel/7KE+ePySxQGGBPGQBAUDy0GGIpVgtQKKEn7ewOOkjUG1I+yUEPSQwANLdgkJBwP+W6rDzvIiAaN0fzopETs31vdtxbO5E3Ew4oNrdm7fX3PG69O86HBw9zDqfXo8qQ0cxSmfHlpvgg+ZWplkpnWdlelZO6kz4+nkaDX8jHl61NsIqVMOJeZNYF0pBK9Gmq1OamXL/6RfOYveIngygkeNZ87MZTmlvrmpI1A6Lp1j6yl7GUufadmffs5snjmDHIHuWMq37pCQv0BJZ9Ph3mV6PGh9ORWT1OmxI0j+/4+AXw10OV4scELgjQHNk2qeagIiiPCQmGVgs3u53C51r+rkzdqrkqSePYvc7vVSjdHTviJY5vNIDTr+jbp48Cv+oGBvBB4sirv0JRyZ/pL4nvR4VX3sPEdUfhH9MEaf5aBBFuf59tUWOI4Yen4mPHQkcvLGY9DjgBEAogtCyv5/TzDxqoSww13q8XyDw+kLt+hFiw5rQORNtRvihTG0ddv5qws9f5hyAKNe+5w8zQqOA0rWs6uuUMjZrgAAhPl4ZMayAW0AAkAJ+AfLq9gc0sKB3fefV7b0AtFuiYwBkZWcZpSJktF2sw/4kAUC0zpIczWLPdbRLhaI3xQQcTn37lSrjFX97HVKmInOUmfI3vemlN9hpN5F2/ixS9u/EySUzbA4fFaIXbdEahsBgp6XQm+adb3S20wbJjbvHC9yV6TK8VkFNuduXZ/J0JxLj3P1WV9SZ8C0T6aT5z/6wAGd+mMuAF9UGEDMVaY8wW9Fb7MsXcWHdTzi3ain7GUUkKOrgmMLjli1KZeFKEUBay/b+7Tyyr190YVQbPgah5auwWSlas7Vfa69Sfqq8+QUKNbKCTNonRVQofcubtKGSL3VFiRe72KJklzatw4HRQ90eEY/okc2S/l4NYiXLuHTB7ThlB0qLozqYYs+8DL1/gG0f9J2gaPHNhIMezUeRPgKUIeWroFCj5gws6AzWNKNT381k/3ljE4ruhBMYiY5FUIkyiKn3kGoqmEeLu8ud4spLrP5CtgCTu2UgWXEkzw0xoNYT1t8hvKVcsWBKV89FA/83ygostBqPgNAaCpXKPQBCz+v9tR8Kl9aB1vxl+0zw4nf67OJJM6b3yRTpWHf5vonH5X8LCACS/8/wvt3BtOfMaFbaGVhM3QxM3qLDxJYWPFYOGPuPhFk7BABxdxGKtmyLok+8iKBS5WxvWsl5vHXhLK4f3I3LW/7Clc3r3U1j93lQybIo1a47oh5s4lTrwZ1TKjze/+nrXs3raWfuhJN2BNVnkLBcg9mr2Vq0WI48nZv3sxVfm0xMo4IrrfPPCZhc2rAaCbPGaDqbJdv1YOBMKfTJ7GOx4PxvVIDtXAztyTpLdxmAki9aaW4ptYnmOjZnvOo6yOku9nRbhFetZdvDtb3bseedXp48yqlP3FNtULbrYOj9rICLnn9l618488M8TQeeHOyiz7RDoYaP2KIERIpxetk3OLV4ukfr4AxgVDCfdvY4S++i+hrJYGTATpYkGwigCS2mLDavbLK+DZdNWbCYTDCnpyKm/sN2AISK9Gk9vGBdpzew+SRDtvPsOI+clQW9vz8iazeC+VYa9P7WlKrLm/6A5OdvV/xOa6SmNR/NTeslIGMMDmVzOjKneWSke9BJmYLlWH/RdbwRJapYowbsTCwyZg3IwLkjni+UF7hrjaCUqJn9M/DGkgAEhgI/jTVh9+/e15SozV+lqYQ271gjOGtmmPDvMjO6TfRD8UpWQETA5Os+ojDd89MUPYUFAAFAxC3IsxbQSzL+6OZMwbvvIljUY+qzFjxcBpi1HRi7UdSAeHqQflExKP78/xBdpzECi5ayY/Qhx4wUzCliQVGSjMsXYUq5jqzUFBYpMYZFsNz7kPhy7H/p32qNgM3NY4eQMOPzHBWAu9uTsth822svIabhwyjzv/7OquPuJnLxOdVb1J/+s22vPD+ffq6scaGfm27eQGbyZUCnh5yZAUNIKPyjC9vZmDnBxEi1cxMOfvlujlNrSnfuzyIJHBjx9ZlupbN6BhL3C4iOtas1oJqdkwumOrGHeW0mvR7VRoxlAFQJzCgliuxAzjxRgVOEyj8yyq5eg9vgwBdveaU7Q6xqMfWbeb1UrQFqKVi+Tk4pWPSdcASavs5H47wVZMzJs3IylgAILwB3rAFxBA8n95gxd4gVGHraXAEQouGd1iuDMXC1HGiALAOzB2fi7AFnEURPn6fsp2TwSjppxrSe1rW//JERFRtYgVVWhoxVU7Kw+7fcKXz3ZZ1ijLBAfrKAACD56bQK4FofLytjwjP2f0RSbgFNZ0qY8LQsAEgu3AmKjEQ+0IAVl/tHxTrRlXr6CBZNuXQBV7f/w3RllOxBns7hbT+iXg2JL8+KiLf1a406RMUaXx43jh3CzsEdvZ1Osz+lLVV/dzyyUm8w9WxeQ0OK8kWeaMXWoFZMrJzQnHGLpTvRW/bjVD+SiyxHxARV5tWBLK2I0sPUGoHL9POnWWQo8ceFuWYbmojsU7brIETWqKcJSvkDsguEKgAAIABJREFUCfxc270Fx74Z59MdoWdRupM5I90KXGSZRQl4Yz9zaAQWedPdLvqmn1G0ggC36UYKAovHsy40LzWKTtnmvf0Mimhw6mAW+dFbnU8e9Ug5vAf+heJsAITPxeZVrIuEH2GxsAgJn4/No1gnn5NeBngbmczVw/VwMnLS+83yZ4xU/y434fevs+svHuumR+N21ugP/Z7whaGqeVc9mrxsZOPP7JdRuKwEygy9dk7GonczkXYdGLzYKoJ4PcmC8Z1ytzajeVcDmrxscFJaf7izHk3bGxgVMLUTu81Y/L57DRMPzSq6CQvctxYQAOS+Pdr7Z2PL2ptRJTY7xYoACFHvDn9IxkvVRQQkt0+aKFxDSldEcPHS8IspDL+IKOZc6/wDWPm/ZNDDYibnLB2Z168xRquUQ3txfu2KXHWq3e1LKY53YuE0xuJUd/IyliaVG8Xn7p7v+Dm3G+XvU02GJOmYrTKSLiD1ZAJSTyd4O6VP/XldgiE0jI2ndB6qabiyc+NdOR9Ky4uoXsfqhBNV0e01EPMVpfp5W6/hkxHEoHtiAR6luHzagindswFAg9Y6PNnLCowJQDhGSDxZrLIIfe96E74fmQ1wSlaT8NK7fgiJlFh6V25GP2ht1ZtbaXiDwiQmejiuY4adDkhsvIS27xkRXTw7JWtCJ0HT68m5ij4F1wICgBTcs883O29c0oLpL8i2FI8ME/DILAktygPvPSpj5zkZnZZm5xfnm42JhebIApwSlou3lekykCmfq+k35OhBYrCwgLCARxao8ZgOLwylKIW9ECBPzyIaXgIgqyaasH2l9/UZBDT+N9oPBqPE1M4vHJMRXlhCzG3Hn+ZeP8+EDQu9n1trg+0/MqLC7TQrmn/3GjN+GqPOrsVrXagfrxXxyHCik7BAAbSAACAF8NDz45ZXdragdKR15fTL/eUlEqoUkvB+cxmcGSs/7kus2UcL6PVoMOMXxhZ0dddm7P14gO3fTMjt40E+TiyGCQsIC/hqAQIagxb4M12OE/+ZMW9odp3Hk330aHBbiJBUy1d84RtFLoGQNm8b2TOUjQDJ6mkm7F2fOzUYlZtKeGagH4t6UKNC8+WfZuH0PvW6khZ9Daj7rN6WiiUoen29RWJcQbGAACAF5aTz+T471rDg7Uesm6AQ+/MLdahXXMa7j0AAkHx+tr4sP6ZRc1QZNprl/+/9eBAkvcSUv6nt/ah/vhDd9GXfYoywQF63wGM99Gj8kpH9nl70diaO7bA67KQTQjoewRE6pKXImNLdPo3J232Vr69DbCmJ6Y4knZSxd13uAA9ah2PUg0DND6PUi+bDYyX8b1R2+hXfB9clSU/xdmeiv7BAwbCAACAF45ztdlk6QkarKjKKhxMfJHAqGZi6RUKWOe9S2Rr1Mjb1tCDYz7rGcRslHEySWWrW4csSXlwkWLAK0lXmInxUoLul+zPgVLn833fLFkVCZKRlASkZefe7c7dsIZ4jLMCBBlc9p6jExC7ZWh8UVWjzth9TFScQMv+tTFxIyB2mqtywvrdRj8d7GtCgVXbUQ7kG0iWZ0DlnICs39iTmEBbIqxYQACSvnswdWhcJ+G3oYUFUULbDRClNXZZL2J6Yt534GS9Y0LiU1TAztwGzd0r4s7sFmWag2Uwd0rKEE3iHrs09mZZ0KwzBIezZN48fsmlLEFMQ1/o4+8tiHJ8zAY3mr2UCiGdXLsGx6Z/f0fXGBMno10BGywoyQvytd+5mhoy1xyR8tF7CLZO4h3f0AMTked4CpJvR+jbQUNLW0sIdGbEObLBg7cwsO+HCe7FBJaUu/U3c96fZrtBduSaKenQaZbTVnqitV61Y/V7sSzxTWCCvWkAAkLx6MndoXUptjT+PA5VjZRQOkTB5s8SiIHm5dXjAgncetq5w3k4JX28D/upuYcCDWLGE45eXT8/ztVV641MUavioE50sUdjuHzUUETXqoly3Nxi705ZeL6BQ4+a2f2/t25qxcuV2o6jh05WAJ8tZUC5a+3uSZZbx2Z86LNmXt79LuW0fMZ+wgKMFHuuuR+O2Vupdx3oIRl3bwcAiIdSYbtBVGYmHZZw5YMH5ozKuJsq4nnTnoyOOUQ+K2vw41oSjW9RTumhfDVtn0+5qnfyxHWYsGO6d1om4RcICBckCAoAUpNO+vdd5bSyoUwwY9TdQMw6MTWrdMeC1X/J2BKRoqIxfu1hg1EvYcwHo86OUJwBIZACtS4ZBl/t/LPU6CV2XSxjfkt62y4xdJrebUQ/8exro/ZM2k9hnj1vQsqKMrFwil6FnUrRg+f7sOycZ/VB3yjIEFi7GtmhKT2VRDWUjLQvIFgZOrh/6D7vf7AquBZJydD92DemcI/MEGWWUiQTKRgNVYmVUKQSUjZIREWgPKK6myVh5RELjkkCZKPtHEktb4+mSiMjl6CTE4PvBAq3eMqLGo9bfK5fPWvDNoEzwmgiirn1mkAHFKulsQES557uRwtT2PQMqN7Gq3BMIomjMsk/UQUNoDNDpMz/Exrv+O0mChH/ON2HTd7n0y/J+uAhiD8ICKhYQAKQAXguuID5tC3A5DayQOzEFeGI2JWjl7Te3a161oFgYGPXuq9/rWF1IgAF4aq4OZ1Puzdo5TTBdpaRUQC9JXP7Ap9tlslhRRuxt33vWdgldahPAyZ35CcSYbyOZED+wupqkVBmPz9ap1gHRrfj9VZnZnd7wX00HDLffXHqzQeW+SDXbUcG+5siZCK9SiwGPQ2PfgT44BJUGfuikIs6dhSOTPkLygV027Y+jX43C+d+WebMkp778u6E2SVqmjK1nJSz8D9h42uqEvFjFgk8et+/NdWpERC5HRyEG3ycWIGXyOi2tTr4pS8b2n81Y/ZU9A1atJ3UoW1ePqKIS/AKAkGjr//oiWOiJ2crVkfD8UKtuCLXcinpQpGfRO9kgy5O1iD7CAgXVAgKAFMCTn/acGc1KS8yJf3O1Dr91sYaa76UTrzwGKuwtHi4jOggoHAIUDwNigoDYEOvbaXobzQHT+m4WFArGPa1heaW2BcOaEjiQ0XaRDklpOQdCBAwmtLSgYUngl0PAE+UAvU5Gq4U6JFzNnfkpYvPeIzJaVABSM2XNOhpK26NUN6obIsrjTst8JyygaNGPnWTEBNsLSDJWq6Gj2DXYMbA9ImrWY2lVWo0Xm1ceNhqxjR9DZsp1bO35jJ3atC9f7eXtLagcC6RnybiSBpxMlrDrHPDHMeDIFec3n0p2Nv48smXTGTqREujLAYgx96UF6jyrwxM9jTDerpmiKAGpmR/424yE7Ra7VCui8u051R8UIfFFsNCdAV9614gqTa1RmdyKehCwWj9XRD3c2V58LiygtIAAIAXwPnStbcGQpmBpTO2XSPinpwWRgRKmbgYmb8m9NCxyokP8ssFEVKAVSBBgiAy0fhYeICHcX0aQEQjyA0uv8qSRk9d4ug6/v2IFIP9bqsPO856N9WR+b/qUi5LxQ0cLKF2K/1E7d0PCHwkSxv8Lt45o6UgZXWrJaFBCRlyovQ3oD+Rnf0oY9pBssw1FITaekjD4V8/qXqrGyni2IlC3uIwS4dmF08o9Hrsi49kF2ilYi16yoGbR7BG0Ltrjr4eBSRoMarXjZLSuJuPBos77opmojmfUBqvN4jv0Qal23ZF29iS29WuNmqNnI7xSDdVjoGeT0vn51d/bitHPr1mBI5M/9ubYnPoS0Pq7h/W7MH8XMPJv998FAUByZHIxuABZgIDFi28ZUa6eHv4OKY3kwMsW2AAK/z2amxEQFvUY4oeQqOyox8/jsnB4s3pe6yOvUA2LAXqD678r546YsWBEli21rAAdqdiqsECOLCAASI7Mlz8Hc6fpYBLQ+lsdRj5uwfNVAMprJ0eesrBC/YFAPYECGQFGCREBMkL9gAAjEOYHhAWAgYZgP5ml8AQzACEjQE8ONP/Pe0BAziXRmt7MpLfyEpJvyUhKlXDxhjX96PwNin7IOJUs4UYGsL67BYWC7i0ACfOXMauVBUVCJUQFZiu28z+iPx2UMHyNujNLTvrcNtngRXmjCGgQxfDrqyR88pgF8ZEUEcq2KYEwSptKvqVu52qxMiY9a7Ebo5yfbE02TU6XsC0R+OwvbYd7QEMLnq9kBYrhDs4DreORWXp2ZtTIkV/UVkb1IvbfD3rejQwJNzIBqpN4d42EXResa+c0uhf/XIVDX74Lno6l9g3jtR6VBn+Cws2eshWjZ165mOMvpCPQojNITJGw4RTw9VYJV9PtbS0ASI5NLiYogBaglKtqjxgQUxIIDJVswMNskmE2AbduyriSKOPXySZcOpXzwrfWIwyo2kwPSv2k30NHtliw+D31Wg/SK+k+0R9Fyrp+AUGg6Z/FZvw13zdBxQJ47GLLwgJ2FhAApABeCO408bQbPz2wvpsMf2uabq41+kWfnkURAOB6hsTSfMhJJYf5WhpwKQ1Iukn1JxKupQMXbnqvp8AL6nM7epMTI5BA4guVZTQqJSM22Oqwfr8feGet8x80nr7l+LxME/DoN84Ob7BRxhtNZLSrbgU6lEbXaalz5IJAwMaeMgOKji3ppoxZO3RYsBs+1fwQDe1TFYBeda1pWY40zsvam1El1rrvk9eADSeBP08Am89o1xhVHTEOMfWbwRFcOK6dUq+2928LY0Q06k5aCp3RiKQNq3FwzIicHJlt7DvNLHimEtW4yAi6rTnDPyRhtTbf6nDocjYIEQAkV8wuJhEWuCMWcIx6kPbIT2MyNaMexM7V5GX3UY/zR82YP1xEPe7IoYlJC4wFBAApMEedvVFi9fmhgz19bdNSMr5oYWVyMlkkZFkAKhomRzjLQow+QGoW2L9TWXQCSMkEi0KkZADX0iVcTQPSsmRcSrVGJ1Lvgi4HLxp2LGjOK8c67ikLq7EgJ10tTYyiFN+2c46AaAEQvi+KSPSuZ1WFb7dEh/1J9m/mi4XJ+LWzBQaHlDZaR9flOmxJ9D465WjT9jUsjMBACUDoHn39gvWN5fJ9wLt/uE9jor48BSvrRgq29nkB5lvpqD12PkJKlWNz0TOuH9iNfR8PYHUedSYsRnB8eZjSbmJLz+dgunE914+cGLEeLAo0jZfxUjXAT++slyMASK6bXUwoLJArFhBRj1wxo5hEWOCOWUAAkDtm2rw7MTmnqzpbkJ4lsbfs+VnAjwMQEiYct8kzZ/dungy981/ZWWbpU2rRCvp8zasyioY5r8qVNoty3OoE4PWV9ntXMlcpZyZHfuBKHRPNy2kb2tSCV2tbU/ce+cbKoMUJDk5dk/HUPO2aEsdn8yJ0SafDtb3bseedXqyLMTwKfpHRSD1zHDBbaS2rvT8J0bUbMVBCtSBnVyzI6VZcjidbcrIDRxApAMgdNb2YXFjAawuUrEZq60aERlt/J6bfkLFyYhb2/6Wu6/FQBz0e6uQ+6nHxhAVzhwqGK68PRAwQFtCwgAAgBfBqcABCtK73sng7N0zPAYiyoDk35s3NOR4vK2PCMzLMFqqV0OGyA0sWpTINbOT8xHMpwOMuqJH5OC0GqxHNLOhU03leqmfotSJnYI075bEhEpbsBT5cp2MRgi29Zfa/w9dI+Omgd8944NMZiKhWmy2YitETZn6Ba7s22zZAIKXsK4MQUNhaDX/p33U4MGpobh6V6lwCgNxxE4sHCAvkigWeH2rAA49Zaz2oHd5sdlnr0W2CP+LKua/12LzchD++EboeuXJIYhJhgdsWEACkAF4F5lDlgeJtb03PWbXof4kx6+AloEMNGW8+BEYPS6lIebFxe1M9yOI9JMBnv07uuDvW4NAb/t4/6rDhlHq0Qjlu5F8S5u+276cUblTahQrAiSaWF437YjOufUKSJa0XSYyiltez+KqDwYQIJy9FYJHitiVRSpY57SYMIaEwBIeyn5NdLqz7GUcmfujL0r0eIwCI1yYTA4QF7qoFSlSR0OYdI8JisqMev07Owt712lGPph0NMBhdR4KTTpoxd1gW0pLv6nbEw4QFCoQFBAApEMdsv0mlQ9V2sXP9QG6bhABDoWDS9bAyaZEjHh4gIyIAiAoiOl57Nq0Agww/gwSjzloMbGXVcv5DQUKKpAdCQnB5GYCQPd9obEG3OtZ0pcdmO2tETGxpwWPWcge7tvmMjK7fa6cy8QiQFo3ut20teCDOed5xGyXM3O57Gpbac3/saEb5GInplgxb7TsYLN/3bRR59Bmmdq5sBDxuHjuEhBmfI+XQnty+pprzCQBy10wtHiQs4LUFHKMeR7ebsfjdTFjM6r/f6r+oQ4ve9r9bHB9KOiUbvxMMV14fhhggLOCFBQQA8cJY90tXZQTkg3USlu7z3FmkwlwSB4wNAoqEAYWDraJypO8REUigQmL6HoFGCYEGbfCQG7acskXC+RSZARAtNqjceE5uzEECfH92tzA18/fXSVjmYHOtYnRK22o2U+dE/8rX9GBRC+a1kUHC5o4MTdRHTambfu5O98PVninysrmXhdEzcyBDWijfd7CApFA6L8sdTZaoOk3gF1WILcWclopL//5hqwPJjTPxdA4BQDy1lOgnLJAzC5BWyNOvGVGolA7LPsvEjcva8zlGPTLSZawcrx31aPKyHrGlJRz6x4wzB2VUaqxDpYYGFK0IBATb/w1Mu25hdSMHNuScAjhnFhGjhQXuXwsIAHL/nq3LnfFiYUf2qGcrWRAfYRULjA2WQTn+JBRIWh+BxmwxvLxgNgIgx64A456WQUXPT8/T+UQre7f2MuMFCxqXArj+iuNzV3a2oHSk82rm7gRGb1AHicpic7XIg1EvY2MPC0JuKxDz2dUoZT21Ay+8Jqauh2eRVouEDx+14KXqYOfgTfG5p8+8l/0EALmX1hfPLigWKFwG6Py5P4LCrJGLG1dkTOuVoSrw98xAA2o/nV3r4SrqQboer4z1R/FK2b9DuRL7pqVZOLZDZqrrj75qQHxNnZ1IoqDbLSi3T+zzXlhAAJB7YfU88ExH+lpyslZ0tLAUmvzSiPlq9k6JRRYyzWCRgrzM6OUuWtGlloXVszi2pFSr4CCxTKm13nUtGNAI0Kq9GNvCgqcqOo/84QDwtoZAoqs7wHU+eHqYUkE8L+mx5NY9pv390U1d8FKwYOWWlcU8BdkC/sHA64v8mfNvMcvQ3U65TU22YGrPTFsNBgGF9h8ZEVHECiYo6vHbtCzs/k291qNBax0efcVop7DuaGfSBtm33oxfp1gFBRu20aPOM3pEFc1+xuL3MnHyPxENKch3VOw99y3wf/auAzyKqmu/sy0NQggQeu9dEERRQEQURLGANAVUFLAAiliwiw3lQwUFlY4gRUBBBQURlCZdekcg0msIKSS7O/M9505udnZ2ZkuyWXbJ3P/x1y9z5849596ZPe895TUASPB1GhEjcgAyYRPw+ToTuHHMq4dEghDkAZm9HfiznzunSbjOXVmSV89bsa6/yLxNyuardC6x1P/Zj/JmgHf+EPD9Lvf79cK78pIszhPbKZSMl/NVVvmi5HY9ZvZwXRd/5jW9i4hm5T25XAwA4o/2jD6GBrxrQAlADm9x4vheEW0etbKbsq9K+G2cHaWrm9C8sxkmivMEcGSbEzOHa+d6UChX31E2VGrgfylwYjbfuULET6NlhvTG7U24a4CVeWTIY7zwEzu7bjRDA4YGgqMBA4AER48RNwoHINwQ1ivZeq0EszuJEJHIEAXQfxMxIoX8ZDoEVIiXWapX/Au8+buAv56MDABCuvRVOlfPW+Erx4WH1GmFdymBjxrYvLJUwC/7/c8B4vtEmUxPxnnzCsCWE0Dv+f6Pda32Vl6eS+9Lm6oGAMmL7ox7DA34o4Fmncy4Z7CFdZ3/gZ3lgbR51BVmxcfw5fVo2M6EToMsiIr1/i2iMCyrKjSVnnH+PxETn8tGdiZAQObpiVEoWcHEQMis17NZyJbRDA0YGsi/BgwAkn8dRuQIPNxn1xmg+xyBEa1RvkewGoGGqw4BxFFBYVHEkE7M6GlZwOWrwLkM+d90Cp+SCVy8KrOnn0uX2dUl6M/lntoS/tdBwo7TZPAKIK9BtAV4eLYJ+84HT4Zg6UI5DiVwr83xcmhVouLJ3GoGc0pG7zjdhOOp2vIpy+LeO8OEYynu/XiYllqmQECDkvuDh29x7wvlmgQKZgpCvwU1pgFACkqzxriGBlwa6PGuFbVvMSMrQ8SYPtkoVUlA5xetKF5WQGaqhJMHJAZOCBxotW5vWVD3NhnE6DUCEpt+cuK38Q7UbGFCq55mVKzn7im5eFLEN0/LIITawAlWlK5iZt6Yr/pnIeW0sWqGBgwN5FcDBgDJrwYj9H4eOkLla3vMFRgvCJXH1WsEKAgYpGcDl7MEnE2XgcPZNOB4KnAxE7iQAZxJo2sFCwI85k7x+XFA3wUCNp8I/xN47uXQS9he+KgTtUp46lCLQ4SvlzIZ/YfdwBvL3fWgDNNSrrGvKlvKvlo5LL7yTyL09fCYtgFArpeVNOQIZw2Qx+H5mVGMxfzEfhGTBmX7NV2qiNXtLRuKJHr/7SFgMedtO84dc/di0P33Pm9FUhXXd3PvGge+HyHnhVAi++BvoxBfwoTLZ0WM7ZulW+bXrwkbnQwNGBqAAUAK6SbQMuLJA0L5BrN2CDhyiUq1CjifAZy+Aua9CJfG577iMDDoFxk8lYqNHFb3+kkSiJ/DbNIGTT0aSnjrDk83P4U9tZ2in4w+6GYRT7fQT0af/KCIWyp5rqK/ieOcq4QDJ2VoV14T2vO6p6gcdIPSQNUEME6ZnLBwZDmBM+kCjl+WuWG8edICeXY4AZDqiRLql5aQGANEM44cMH/h+Uxg1xkBO06H9l1NipXQpLxcnjvGIuufynNfvip/R4gwNDUrtHNqVVnC/XXlME7aB9/vplBO73OgXKkaJanEuPt+2ncO+Ps//w82aG82Kw+ULQIUj3G9x6nZwN4zAv4J8fqE+l0J5L3S6lulsYDeI20sEX3VLDtWTvPOQN7hGYtbbojWmPS7tmWJE4vHyIBCr7XuZcZtPS0sNItICL/qL+eDUGt0pwkPvGRlLOsHNzgw603vY+VXD8b9hgaudw0YAOR6X2Ed+bgRT7kFfeebsH6gnPycXxK5UKiT51GQ4UyJ6BQ+FkkeENLRgp4i6iYBq48BAxa6GzdUdenvAZ6lc+lHdPjvAn7aq20MKcOhtLhGeLK4eo2IzPGuqQQn9A00CrHiCfIcsPDkdrpLi4Mk2HvhrhoiHqwnoXEZ4pzxbdCSvshTt+20gG82CPkKz+M5U2qwFookdFoZIrHsWFNCjRK+S2GTt/KfUwImbxaw+phvPQW6TjSfR28A7qklz0ddNEFrvLQsCbvPCViwCwHlHAUyt5KxEvo2kXBfXcnDm0t74Zd9Al5d5trn9F8vtJRwV00JFYuBGZZ6jXS6Lhn44E/tMMjKCRKev1VCi/KSz71JY208LmDIYgpNDf76kAzX8l0JZM30+nYeakGTDhY47RK+7Kcd8kReif7jbEiq4j3RPPWCiAUf2JG8y7/cja6vW1C/jcUDgNBcB02zsepYFMZFCfBH/vFvzGDoxBjD0MD1pgEDgFxvK+qnPI81FfFyK+DgeQmPLTCxRG7KO/D3NNzPxxRIN86nQWV4P1vnCh9Tc5oUyMODNCgnCFRyaSiH/qi9iPvreT7MF+M7141WPwI2tM6JsZ5VtnrP804eyOerDNka1cGJTrWFAuf+eKmViF6NgChFaDcZcWfSwAAGeedsJglliwLl4wEzd4eo1PfXEQnP/JQ3rhh12Wo+dEECEDKQP75bQsdakptMJDuFPJ68AqRl0ck+EGeTUK4oUEFlSBO4HLEiOEBEbz6Ux3U6Zy3IHEuIIh4h2SOiZdRn2iXM3y3go7/89ypovXY0n9sqA+1rSMyzR2vvq1FJ6w7TTHjpNgkPN5DYN48a6fT4ZQEnroCRejYsrQ0kyPAcvNiEFf/K9xWxEQ+RyObBG3kqaW0uXRVQroiEKsW19yQ9k4o2BNNjFQ7viq818Pc6N/bVngi6n7wR9w7xXl6XQOfeNSLmvefyYvh6dt1WAroMt8FsEaAMweL3kWemWlN53ybvdmLqC/6P7evZxnVDA4VNAwYAKWwrniMvxfNP60KJ4sB9M0xY+pjM0u3LEA0HdamNQT3jMBzmqjcHJXeGFnCiMJsfe8mgUNkIAGglmfM+vpLROWGgel5LDwEvLNY3CClkrHFZF+O80kvz2Vpg4ub8GZNaeqpbSsKEBySUiJWvksG24oiAmf8AW07qP+/umiIG3wJNUseTqUDnmYGfPIcagJC3auTdImKsLgP5ryMC5u4E1iZ713WnWhKeai6hVkmXVvPr2aQxP7xLhDVnPxKw+XGPgFnboVt2mUJ/utQHejUSUbm450n/pUwJT//kvwFOHrfnbpaLZZSMBUrESh4AJyVTwtJDAj5eJTAPzXt3evZR7jWSg0qRz9vlqVMCly+39vQ40TtI5aZ7NJLwzE0yiCFjl0DJuPWenjYCSiPvIs+M5y7PcoCNleZfqoPuJy2c3pVgfXfL1BDQb4wNFquAv+c7sGyCHPJEJXuHzY2CRVWuXPlcqpT182d27P7T/7K5LR4y4a6nrCz0i5LNpw7NxulD7h6OgV/bULqavFeoz5g+WbkcJcGS2xjH0EBh0YABQArLSqvkLB8vYUkfEZl2AQ98J+QCkEhI5OYlZ79cL+CrDcCyxyV2+sk5TSJlSTkY0CMa5IR/anm0ksx5H76uemBSD9hQtTI9Ikcl9wcPASODdFRHiZVG5mzowdQ7eVzebSef/JNxt2C3gLf/kMNnapUQMeRWoE4JCSXjwEgoz6YJGPs3sPSQy5B883YRPRt7zoqfglOVNn9bKAHIy7eJeOxGeWYk+7xdAt5dIcvOw7HurE4eBgmWHG8PndpfyQYOXAAW7xOw/LCAqgkSvr5fRMUEWU5v+8abHt5oI6I/W7fwAAAgAElEQVTXDXIPOt1/7XcTVh11eQAo96hlJYmBglgbeaUE/HMSGLlKwMVMuR+FBH3YXi6frWwk36g1AqZt9Q1gtbyCdP/JKwI2HpflUwJTvm85aFI+NyNbwierTR6cOWo9EOiZ1c3zIEDZjwg5h/1qypVVT5f/6yDiniASgvLnhNu74u875U+/Dk+b0eJBKwvFIlb0C8eByo0E9PlYzhHRasm7REx/yf8kcUp8f/QjG6reIIdyEbCYPiwLJw+4j67MAaEr5A2b/0E29q42wrD8WUujj6EBtQYMAFJI9wQ3VDOygXZTTSzngL7nfeZ7D8W51upSs1L/cwq5FbzyamBdK5mUhv0LSwQsUxjPNCce9qSenzcCQc7TQSf97XXyOvSqbGmRGNKzX7xVZDkIyufOeljEDeUAzoYeTB0qw5oIGPX7UT4lJ+P7i/sk3FFN/2mUY/DmHy5jVs/js/ooMGCRb6OXPylUAOTTjiI61JKfejZNQq/vTczApvZKKxGP3uAejqWnCQpzmrZVwBfrTZj0gIiWlWUwM+gXV/iQP2umnI9aZ4NvETGgub6HgZ73xd8Cvt4k65ne3UWPSqiW6PnkbzYBY9Z5Xw9+8HDogoRvNppw8AIBLn0Qyb9xagBCe7bfD65QvKrFJcRagT1ntYsWfH6PiLtqes6ZPHJvrzBh4R4XGCtTRAKZo4cves5LmUelHM1XcQlv6xSO74o/+yqQPs9OtqFkRVNuToYeACEiwb9mOLBmjvekdeWziXvkzqfMuZwhVOFq8vPZuHLefYa2GOCF76IQrShVzw4H3jcASCBrafQ1NKDUgAFACul+UJ6U0yklhbnkhRk71OrjPBmUL0qhSMkpyOUwIU6TbnP8NypDPXet533blRi25Uo93ed6JqOvekpEcY2Eay2woOTpmL4V+Hi1ti608hZoblr6U5b35WE8xYl5nXKGFGzowdJlh5oSRncUWWgNeSrumW5iibpkvP3WR0TZeE/DbsN/EgvLqVpcNrKVfCTK+SvnGEj5YbovFABkRDsRXRvIsySOm55zXQnT3PhW65mAxm8HBew/D9xSUc6JUObA/HYAGPqrCT8/6kT1EgKootNDs/x7Ryif4PGm8hPVwG7YbSKeyPHSKOeUnCJh5b8CHqoPFI2S1+OdFUJuiBNJtKCXhDql3CWhflqFE5S9uA4IXP91BKDwqd1nBGw4oQ1C1ACEnsG8phtNzCPzbAtKonflqRCgeH6xgJVH3PXDy08r81kINHSYbmahUwQM76kFlCrimi3l1tH7rPay8X2klIvmNWSxiXmtAmnh+q4EIoM/fSkU68mxcl7Gqu/sWDXLgRfnRCOmqEtfVF6XgENGij8jygSDj460oWpj2etBa7BtqRM/fapd2erZSTaUrOS+L+ge4iTZs8r/MC//Zmf0MjRQODRgAJDCsc4eUpIh/+MjVArW9RGneORbJwQeHx9KFdKp68CbkJv4zIzuHA4TXwnaoZynv8+iUJqx90rQIxrUO8HXMiSV+R+ctJCSZNXx5WTMbxggIjonv4DPVWsO3PiiPjw/iK9Bfk5utfRDJI0bBkos2VwZJkVr/PvjEsqpkozJAPjgL8pDkA2DRY84UbOk4AHm9Moaz/gH+GiVf8Z4QQMQvg9IDrVX6fXbRTyiEUpGJJJP/OheXpZChr7v6QoJIR09scAEi1nCxAehu8/U66EkxOQghvehuY7pJINEZVvxL/Dczy5vB31fapQQ2DMpvI+HY3Evppp3iLxdbSfLRr1W03sXeFUpKsmtNPiVAIQD018PCJjVTULDMtrP0HoHlPladBcBn3u+FXBTeQmf3iMDLa2m9Y7qeTW9HRhE2rvi77cvkH6dhljQrJMlN++ixzvWXPLAQPhC6Jlqr0fKGQlz3s7CmX+1Z9RvrA0V6nh+J4wckEBW0OhraMBTAwYAKcS74r46Ijs1Ji4BYiZfe0zwGtIQDqri5Wv5abzSyKCSwo/O816SMRxkUM5B6bXQCiHTi2On+GN16VtuJHNPBtdN28me8emc00Otj2+3Chi52mVY8vATXqqX+vOcG0qIfneFfwa8P3rnc1IbrDwETD2GOvmdA7AMu5zYy41RtQHJxwnEY1aQAERpkKtLInPOGHUxAi3jtkt9Ee/c4RmiRcbt/9YIIG9aQrR/hJ08xE4dyqfnUdIi1VSGHBFnz3O/uPYKL4KhrljmLVme+DkebgTGMVKhmIQqCcittEUAY+Aik1vZYb7/KbT0sR8EiKKAqV1cifS0D+i+zScELNoLvNZGzlFRv4fKd5Q8G/d/Z8Z77UR0yfFW8f3EE9G3nKSwRbmotfod1XufqaLfpz5C0JT7P5zfFX/e9UD7kMdi0LRoJJQWcHSHE+vmOdBzhI2B4I2LHPh1nG9ODhqj98c2VGnk8np44wZJqiKg5wgrEspof+O0qmQFKpfR39BAYdaAAUAK8+pHmOzKsLGhSwSWcKwMJ9JL5g53MblHQS8EjhuDajmUxprS2PvwT2DmdlNu7oZWlS2tsBIan3TYdpIcH68ck4/BDUfq660aV6A6VybHK0tB64EHLYOXQsNW9iMDXAL3APF5TO8ionkF91lxY9KfuRYkAOFs8gQqKWxn91kXANQK2dE6pVcayWp5eLEGzpfjq9Id53ch56g6NIiDPKX3w1sIESfH1CpyoEWMmZeiBjyMUb3PuZeXeI5aVZUwoLm7ZmgPDfvNpW8OdLX21rQuIkrESOg804RFj8qeHWXbfAIsfIt7ebhs6rLmekUgAslfC/d3xZ/3KS99OEGhYAIWfGjHXQMsiC9pwvn/RIzr572MGPN69LcgKiec1ZfX494hFjTpaIZJp6S34f3Iywoa9xgacNeAAUCMHRExGuBVcJTGDOe9ICG8VXIKZyE5gaDNAmjldugRCCrl5WFG/G+ZdpengpKZyQuiJBrUO8lWniRrcX9wj0ggxrs/uucnumoQyattqcd4dRk8CBl5aeA4m+cpv5YhH8h+CQSABJJLpQRY6iRvvaTllUeAZ3/yzBci8EVVwdSNvFqj1gCrnxJRzA8PCH+ntAzx0R1EdFRVclKCVvWzeVgd/VvtoWhYWmThUGoviNoL52v/eCvDTUnh794poZWCp4PG+3kv8Moydx0SezpVDSMPmlZFOAI0s7vLhK28EWh8b6UJc3e5A5KejUS82RYevErB8MaF+7via73yc73rG1bUb22GI1uCyQIGEM4nixj3pDYA0fJ6bF7swJKx2onqRUsCj35I5Ib6nl1a80X/s2PHciP3Iz9radxraMAAIMYeiAgN0KnfD73k8AlugKkNNDIolaE3ESFYziS5EaVl2OvFzNOtH/0lYMY2AfN6OFG/tEs3Sg+HVngK3asX2sQNYc79wXNrlPoevUbA5C2BJc3qrYcSgKnH1Tolp3FIJio9qzyhpFwA2h+Uy9R2suDGTxFKAEIeii6zKJzRd3iaEuSpPUpawFPP20AG/p/9RA8Wbp5XMaC5XMnMV56FMg+He9L4uukZz+ocEfU6cw+eVngVlQInoj5l0wLM3t5lPQBC8/2ltycHiV7FLR4eRaXJqbS0Mp+Ektb/18FFXEjz8bbO3DOr5tfR81T5m78WCe9KQX53CVC8OCcKscXkd4v4PsgDUjRRwNx3st1K5zbvbEL7p1xkhZSo/v2IbN1cj9t6mHF7HwtLdtdrBvgoyNU1xi5sGjAASGFb8QiVl+d+0I/+w7NN2HdeABlVQ1q6BArk5Dnc1MBDm+inTx2GQ3NVViRSzv3wBQkPzzFhw0C5KhU/ZVaXDl19DBiw0N0g5tWs1GVKyUi9f6YJv/aVAR/3ynBjOVjkaVwObqyp109ZYEApMwENklWLZZv6ae0DLQASSBJ9IB4QAgn+8unwyk6UUE6s2MqmNWc93WsZtgRmH/hOZv3mvCJzdgAjVuoDIw56tLxDFAL5ax9PTgwOgvXeKV4aWsvI5iFaynt9kW2qn6O3NspEen6PVpgbv6bkRlIDEF7KWPlsb98bvqfVMucXgETCu1LQ31bi42jZzQxHloCyNYXcQwgKi1o+2Y5Ni0T0+cSay+vB8ny8eD0I1PQdZUOlBt7zBwnszHkrG0e3G7wfBb3GxviFQwMGACkc6xzRUiqBBjeklSe1SuMi3HlM9BaCDJPFfSR2GqzFSq4HFshY++OwwHgKeCiMxQys6y+Hiqw5BrSoQN4C+VQ35ar76Z5Wfgn9YB9LEdhclIYo97JogZn8bDBuQGqFFuVnXOW9Wjkg/p460zg0xzZVPYGFVklj0p+vPAsaUwmw1N4Gus5zG9SA876Z2oZSr8Yi3rjd1ZtK9IoSckOG/jgMxgPirXGwoJWgr1XBSasYgnp8XjWLCl20n2qC3enagzzfRBmGRfobscIzrElv3noARIsHxNvaeAMgeh40PY9rQQGQSHhXgvXOehtHyYZ+NU1y4+ewZ0mwRsl7jLwec96249wxbdBQt5WA+1+05vKA6D3zvz1OzBxuR3ZmKKQznmFooHBowAAghWOdI1ZKZeiVsjqSnuHs78lzOCqkbxMRr7QGCyEiw0ZdjlTLiFbKwWPn1bkbMx6WWLUzdUIs3auXY8HH5dWLlKSJ6lj+/OhSmYuiPkmPs0q4o7oEKiWcn0b6HN5Gcovdp/G0gJ43I5cAiBpY5AeAcJ1Snqs6/IrCh/56UkRirDtg9AXSmpUXMbQlQOR65CFyiBIjxZuwCVib7DskjOd/aHlKtGT1x+vI5STGenVuBR0krM0By0rd+/LUKPuGAoBo8bB4C/ksCAASKe9Kft5Vf+81WyUMnSWHYh3e4sTiLxyMKyQ2hyeIgPGWxU4s+UK/OtbDb1pRr5V3rweRG66c7sC67/0nN/RXBqOfoYHCrgEDgBT2HRDG8qtzH8iI+nydCXq8CP6ePIeryMocC6pcNH6Du/HJk2S1Qo+UlZE4ONt7Fugy2wReZUmLHZ10TMnJCSqyQ4eTkoOB/gsFZrjyELBgVxrjMsdYPEuWPtZUxMutCm61Pl0rYNJm//JYuAckmACEr+eVLM+cA71QHS0QGSwN8WeWioMbmSMfXwuA+JN35c2zoBdmF6h36vZqgLoKVjA9IFocJKEGIJHyrgRrP/oap14rAV1ep1K8wK/j7Nj0k4gb7jKDWMu3LXPqeitKVwN6vW9jFbS8tTNHREx/KRuZqb5mYlw3NGBoIC8aMABIXrRm3BMSDczpLqJRDmEYj5HnxrTWBPLKKBwSYfx8yKgOTnSqLUALLOgR8tHQHGwoQ7W4R4EnrpIBo+W94NXF1FPkycD0dyrhSmzjgZD3+SMyLylKbOfquHstg5fyP3adpSR0f0b33mfYryacTrt2AIR7vLT4a/QAiFZJ5fxrQh5BCUC0Qsh4ZSfl8/zxgHgDIDQWL3agHDfcAIgWmWWoAUikvCvB2o/+jMOrYlH+x5dPZOHKee93dXjGguad9cvr0t3kPfl7vgPLJxleD3/WwOhjaCCvGjAASF41Z9xXoBqY0VXEjeXlR/DKUG/eLqKnBiM09SHD9PQV4PO/TSC240htPHGWvA9aYIFzhqjl42CDX1cnEfPQGq38Da04fBqfh3RpMawHS7/ejFO9kJ9Wk9zZv4M1F2/jFIQHRC9Mh+ahV3HqWgIQdWEDmieFt906QQABSL1G+2tuDxFanh66Ryu/ItwASKDeH95fXVI4P0nokfKuhOJ95M+gBPLB06NQLMkEb4zoFLLVfxyV1/UeckU5I9OGZfsEMqGU0XiWoYHrVQMGALleVzZC5SLDa9GjEqolygLwk30lIOGiEejYeFzA9zsFLD8MN56LCBWfTXt+TyfqJQnY8J+Ex39w/8FUluHkMvKcEQIdnKVcnSvAw32ynYJHiVoaZ3EfkeWJ8KYM6eIGIl+LYOo2L0aV2lMSzPnojUXcC+2qe+aABBrmoxzfGwDRquBE94YbAPGHS6UwAxA1w3moAci1eFdC8T4qn8EJCk1mAatm2bFymrvnotl9Jtw90AqLVR8kk/d82+9O/PQ/34zqoZbPeJ6hgetVAwYAuV5XNgLl6tpAxJu3y1wO1Ihf4OuNAoiFWJmjQKFBxPRNxpiSXC8CRdacMk8MVybdKzuqE2K5V0PJYK32nigNH638EnVJYw42vPFCBEPfgQIQCo8IdaUzXqGsckLoAEg4ekAKKgRLq6DE9eIBUQNGveIC/sgbCe9KML4JeRmj81ALmnSwwGmX8GW/LKSclkcpXk7AMxNtXsFHeoqIRaMdOLjBIBbMi+6NewwN5FUDBgDJq+aM+4KuAWUuAp0cFokCejRyPYaAx2frTFi0N3JDrPxRmtL41GKF1iMZ5PkjekRuvMTqiVTgrqlkVrv0SEBj40AJxMZOjYd08VN6f066/ZFN3cdbXDu/ZskBpHRvIBwbeZmP1j08UbpULDyqYAXDAxJIDoiRhO65QqGogpXXECwtj5VWeWV/AEgkvCvBeufyMs6gaTYkljPh7FEnvupvZ0O06W3B7b1zPmoagx7a4sR3w+W+RjM0YGggtBowAEho9W08zYsGyAheP0BEtMpVTqFWdGo/cbPvMqLXi4I5WNAiy1OW4+TXRRH4e4CIIlECpm8FPl7tqStlKV2tcsU8T0RZBpgTQPJyvMHWLyXNr+xHFbckj1K0fL5qokQtUBbseSnH85acnR8Awj1dWpXF9EJ1gs3BotZbuJThDWSNIw2A5DXnJRLelYJ8D32NXaaGwErxEpP5uvkO/D7BAV4py0S1rhWNyusun+TAhh/zn2heqYGAEuUF2GIFxsx++QyQfknC2aNBqJThS2jjuqGBCNaAAUAiePGux6mryc5WHZEwaLE7edn1KLdaJiVYeGWpgF/2uwMKHjI1dyfw7gpTLp+HMndDS0883EWLT4LyRL55QAI3cvmJq7Icb7B1r/QuqOWkayv6iShdxN144ISLgYTfkWzv3SniZKqA15cLOHLJfy9aQQEQzixOZkrbySZczHSfEwcDSp0Hwt7O72taVkLfpiKOXjLhyw1UsEFfdg58tfJ98ktE+O9FQE2iqEdE+PYKAfN3+XfgUFgASCS8K8H+PgQ6XqchFjTr5ArFEkyeIVjnk0VMHZaNjJRAR5f7V79RQLP7LChf24QiiWB8O1rN6ZCQckbCgfUilk+yQ/Ty3uVtJsZdhgYiWwMGAIns9YuY2X9xr4jWVVz5HWQod5kl4MAFTyODDJ3HmkoYt0HA0oP+GSERo4gAJsqJB7VYqXluRs+5AvadF3JZs7X6Kh/JT921yA55fPqIlQKWHTKBcx9olQQOQAyfXXlIyg+7gTeWu683L1WrHITCsAIxUKn88F/9XHlEdP+oNQKmbfVvbxUUAOGhdgnRwJDFJiw/7G7IqJnNSQc0d87N4lOxANReJPImDlks4M8j2rITa/nYeyVohdxpeXtoDmoCSfW8OKjRCjPSqurmC0Srxw8EgFAOUfe5Juw+62k0Bppj4U8ZXq0QrLx6QEjucH9X/NmTBd1HHYo1ZEYUEkrL652824mpL+Qt5Kp5ZxNaPmzNHYvLQczrWRmAI0uCYAaiYukfwQ2YkMdl/zonfhhpAJGCXn9j/MjRgAFAImetCmymSbEyU7YkAMcvAyev+H867M+kyIAjsjs1q3MgRHD+POd668MrV4mSJ1M2yUoM4cSWruT+eOcPAd/v0l8/JfGgN/0rSSD1QrqCpW9vuSlqMkr+TOKfuGOK9/KvvC/nmSDj+9QVoFKCwGr9d51tYuDNVysoAELP5XPTYmXXS0TnnDi+5k0V035/XGQM8Jl2CefSZdkJfN7yjYCrDk/ZlUUH1MBCLyzsl33Ay0v1wRz3uqkBJk/ur6KovkYyBQp4AwEgNP7oNQImbwkvAKKVB6S1vuH+rvjak6G4XramgH5j5FCsFdPtyM4AOjxtZY8+vk/E5MHZAU2jYj0B979kRYnyrj1+5YLIPBu7/nTi6HbtUCsiRWx4hxmVGwow54QVU4jW4s/t2LnSSHgPaBGMztelBgwAcl0uq/9Cje4gomNtV386Ye02R/uE0P9R3XsqDbhnfxbQvxlwQznAl+GS1+ddL/cpcz286YqTM/qbKM6T/Y9dktDxW+26+PwkXK8SVzB1TEn107pIoDBtLe6T9tUljLnX80eeQrHu/dbMQJhe+7SjiA61ZM/B0F8FtKoMPFQ/MCO3IAEIXzstjxTJpMf7Mm0L8MkafaO/fpIE8qDF2mSwdd9ME15rI+HWyoCvhGdu0GvtD17oQKlvvaIH1IcDGvq3em35uptV8fmBlhoOFIDojR+oB8QbCSNPWvfXA+JvaF24vyvB/C7kZyxlKNaYvlkYMN6GuAQTsjJEjOnjP7t5l9csqN/GnOvNOHPUib9mOLB3tf/5HcRV0mmwlbG0U6lg+hZtWeLE4jFGyd/8rLFxb+RrwAAgkb+G+ZKAx5mnZUmwmQVWBclXSEWgD1QacJ1nyvkKA1sA3gxg9TPIS1MnCTAJEg5eEHAi1ffJdaDzDMf+vsCF8hRZ6xRdSybOMUF2n15JW74vfBmrwdCZUga9ELJht4l44kbPp2VkSxjxp4Cf9rob4zQmhRK1qy7f89tB4NWlAjY9LbIyz3qn4FryFCQAUVYfm7MDGLHSU46Fj4ioWdJzv+uB0ldbSejdRGRGExk7lFuz75yAHx8RGcjTCvdSyq0s56zOy1FWYOP30DP0xuT7V8tY5yGGymfrATFv+0wPgGhVUaNx8gJAtEIByaPWcbpJ02McKADx9/Ag3N+VYHwPgjEGGf3PTo5iVbEo7GrvGifuHmBj78NPox3Ytsx78jkRFw78JgolK8jvY0aqxJLafd1HfWMTgKKJQHQRgZUDvnxWBitqMsRtvzuwaJQBQoKx3sYYkakBA4BE5roFbdZPNBUxrJUMOhqWlnBvHSDYFY94GA2VMaXqS2RkzOomf5RbTTQh5ao+mKhbSsLIuzwNMDp1fWeFfix70BR0jQfyFhJDU1Mai1qVrfSmv+gRJzNqtUALN4opdyKQXIv8qIonOJOB8MISOQdF3ajP23e48oiU15NTJPy83wRKdG5RQcI9tSRWEYza+v8kPPGDGRxU+XvazMfnIYTFY+T9u/mEa256pYJ9GfnKuXOPlJ63id6fX3qLqFzc8z0hWX7YLWDfBQG3VZJAnisuN403+BcBK4+YsPBRJ2qVEHD4AnlDvLNB09w4OFAn/OuFTWkdJtD+WddfDgFTgyUtIEPP5UUVAtlLFOLVuKynh0WvippeKWNeFCDLCbSZZHJjd6dwyPGdRSi9NbRXe88zYespz3Xh+9lfD4i3fBKt9+D99rJXL9zelUDWraD7coJCwQRW8erW7hbExgs4dUjEhGf03aa2GGDIDBti4+X3/OBmJ2a9pp83QmCnTR8Lat9sRkIZAVEx7vuBckTOHZPw5wyZa6TXh1bUbGZm67dungPLJ+W/EldB69IY39BAQWjAACAFodUIGpOf1FHCNxlvoztKCNRA8yUu5Sj89SSdyIIlnh++KGDVUyKKxwjwlodAxtRn97h+9Al0ZDuB8vGuyiNf/A18tdG/ZGJf8wzX68TCfWcNbY8RN14DjZvnJ7paJ68clPp7KhsMvSkNWzotv3OqSTO0iozxsfdJuL2KpFt9hs+HfuCnbBEweq0JXN5AE9hLxkp4uZUMzLXyRijPgva2ulQwca08MlfA2QzfnjolyNx3DnholvZ+/uRuEZ1q+5ab5KcqVk8vkp//+u0iHmksz/+xH9wBlN7aKY139YGEXujU6qPAgEXy3GmdyHNTvYR84NB2spB70EDXqPRyyTj3pweS10N3Vk2Q0K+ZxELqtPhh9HLP9Lx6I9qJ6NoA0PLWcHCi5KShOWh9f+i5s7tLaFQGmiWxtcLYaCwCaeRx8lXdLVzflWB8B4I9xoOvWtHoDnfAvX+9E3Pe0gYU5KUYOisKscVMMkCY78DyifoAgapg2bOAl76Pys3z0JOBxqPcjx9H2vHYaCsqNzSzd3L+B9kBhXQFW0fGeIYGrpUGDAByrTQfJs/lJ3UU/jFylZBLRqfFlq2ecqxVQnwUUDIWSMz5h0KlyLAoWxQoHiOxa8WigGIxApSnqTxsQu9EVmmU0enqwJ9MOJYiG3OUfD32XiduriiATnkf9jOZOExUHvA09LwcyiTlQOPmvXlWvHlHAp58ADcoS7LSXnlgpr53jPYAlSJuXoEqPREgBRyiBIco4PhlCX8cFvDddtmYu6e2hFF3yyFJvsLUWlYS0aGmDHIrJwDl4l0CcE+KWiTK0xjQXBsYEGj+57SAXacFTNkCXeNSSXS34zRA1c20DFH6a7cGwO3VRFQsJiDOJnsSJQk4nyGw/I55u+TKaNR4CBT9dyDcGtR/8M0iC5XkxrEy0Vx5TakPkndtsoAONSXEWF0hYLyMNM3/p0dlYKJs3sK4eL+kOAlPNZdQpyRAnqcExUnz0UvA/d8JHiWGn28pon9zz01I3xSqgnYkBejeQMItlVzjaZWopndt6WOS236Q9S5h1VFg0maBffPuqAbcVln2QvHwN3UJ7TJFJPzcW/YMqRvdQ0VAaB3XHAN+2KMNRsPhXQng1b5mXck78fzMKBQtIQMKShr/4SPtsCdl2Bb1XTnNgdWztcFH275m3NLVApMJjHm99i3m3ER3X8LuXePA/A/sGDw9CsWSAs9L8TW+cd3QQKRowAAgkbJSBTRPftK5/7zAks/5aTt9gCnXwmoCKJTCagYsJvl/W0xkXOjXP9ebqjIMo2MtiXlb9KoRvdRKxONNwUBL+6naPCC8ghD9UPdfeH17QTgoUBpHXId5TRTna60EgTw/hLg/9MJLCmgrsmEfbyripVbyEyjG/u0VJizc49uLoDengTeJGHSzDA60uC3U9016QETLyu5/PZMm4bvtJmZk6jUC3gNbSGhZSULFYp7vhrfKU3xMCjXsXFf+X+SFfHEYQI4AACAASURBVGyBCYcu5l32t9qK6NFIHi+vBIbcK8DGOEpFAlzAiNbqhZYS1F4BLg+92+//acKcnbIMZMQv7iOySlzKRt+aT9eaNCtTKftpeQ5ITz/ukT2pep6Du2oQCJFQt5T7upCnY/95MBDL2/ZTwOM/aFcIo/mPv19ioW5q7odtJ4FyxSQkxcmyKb1vWnuGZvtKKw4ktb+lvvbMtX5XCvI7EMyxK9QTWHjUtmUOXDiuP3KPd60MSFDjRIbq3sWSBPQeaUWJnNwQus5Duh7/1IZKDfz7HVo2wY4j28Rc4sSjO5yYPixv5YGDqStjLEMDodSAAUBCqe0wfBYPLdh7TmD18b3Fm6unTwYilfKkH0oq85lhF5CSBVzKBC5lAOcygFNXBFb6VF3el57Dmbu1TqV5vL6vEC1KNKbwo47fep5+hqG68zwlfkKe7QBuzwln4XH6eU0U53H4dHrOS9J+0F7Eg/UACiG6a6rvcJA8C+TlRvLKvXOHy7D9OxkY9It/JXf5sFQF6oO7RJb3QI2S27vP8S0P98yRTr/ZCKxOztu+otP6JuUk1C4BFiZEyd/+eOqU3hQyYhfsFvD2H77nrVQn5Su8dYfEvDjUlKFReVmvIS3JwyPfSQb/eyvJkyQbWjSzZ24G6JlFo4C0LNlDuSYZ+Gyty5Dv2kDE8NayV0TZCKS89Yege9Kv7MvXhjxR83aZsPYYkJoVGEBrVl5Eg9LAcy0kViGMGtfzN5v8L25BuWm1SgJE8ti1AX0HqeKXPNsP/jSxXBZfoVRK2fh+IS8KeXgIiHqrssXvvZbvSl72UrjeU725Cb1GWFmVqj2rnZj3nicYqHOrCV1es8Ki2sMk06rZdqyd48TQOVG5OSAXT4q4dEpiCewx8QIq1jPlXqMyvp/2zEbXN6yo31rOB1k4yo4dy43yvOG6R4x5BV8DBgAJvk4jakQ1AOGTp1NDOtm8mi0h3S4g0wFkZMu8E2nZgtfSp/4qgBu7WpVvuHHtjdeCl2cNZa6Cv7IFu58SsFF43KTNYOFy+UkUV5b5pSpRLy4RsKa/nJszYRPw+Tr/TvOCLSuNR2EqtAcq5pyWK0NdtpzUnheFBN5bG3iksatoAd03f5fAPCn+NG7k7j8H7DxDYYRgleGo2UxyuBN5A6nZFdEZdMUuygat3QFkizn/dgL316UTczn/SYt4Uz0vMmrH3uvizSGgv3g/ESfS/doGd5xVQs/GQPeGLuBBspNRPfZv/2T3ph/KxyIPDTfaCaAu2U+cMwRW9efUp4mELvXdQ9n4c8i7+fgCk9+s9F91dqJNVQHEmbHvrID4aPLGyoY/eWWJ9ZqvEVsHkXa4vA7UKH+M1oy+YbQmSgCy9KDArnMQQWtMUllz1p6vKx/HIYIdvMRagQ61iLgRzCtMjUBjtMU1Fts7OXvG23j0fBqTiClpzAy7ZzK81hpdq3fFn/cpUvo8+aUV5WuZkXpBxJhHszxYywmg9HzXyrhFtJrTLrFQrFotzOj4rLwRCJSsnOoewnX/Sxbc0F5maqfywBabgGcn2lj+yPnjIsY9ERhHSaTo15inoQEtDRgApJDvC1Zi9EkR0WaBnaxrkZMVlIooOZ2SUcnAU5cg5Yagt6Tc+T2dqJck+HVSWFAyhHJcDtioZDIZfbVL+XdK6m2OnGeCjNxdZ4EmZeW8GqoCdDEzsNPlgtDF0zfJMfxRCkOQSu8evyJ72aoVp1NrOWejZJx7aAyF07y6TMjNHfJnflohWP7c56uPr3AarfupnC6xoStDnOhU/HQacOkqcEMZ4OAFAmsku2sEljybLDDGc/JKBqvRt+K9O2WQx0EZjU378VyGgEuZEjPwi0ULDEAqczSUcyAZZm4DvtwQGDDiBReCJY9WCFZex/7nlITScYJHjkhex6P7LmdKaD1ZO/xUa9xQvyv5kS2c7i1TQ8gNhdIKvUooA1aSV13dSi3D2aNOfNXfPcF88uAsnDzg6lm8nIBnJ9lAlblmDs/GkX8kPPG5FRXryV4Qyg3Zs8rwgoTT/jDmUnAaMABIwek2IkbmHAdxNrkkbigBCCmI5zaoww34aSf1oZALqq5jd8rGFM356/sltKoiq7gweEBITq1KPL6Sqn1tQiWLOu/rLyuzr7GDeb3fjXSSLkHNmq1+Bu0jygmifA1/WM7V91NoDSWfZzkkZGQLkASw8BreyAvorcXaXFdjck69Y3MSxf88ElgoFd/rz7cES6TnIVV6z7+QAfx1BCwfoqDBY+e6IjrXBgtnIk+Er0Zz234aLJ9n+eG8gSIK7WpVRcJVCvf0c2301iPaKiAlU2KVufieonGp0f/PzM4Jz8pZfyraYGY+ESDKKuezUKNxqO0+AyQVkVAqJweEj0XXaK68ZYmAKMkEjXw8usb3iHLM06lgBQwCbaF6VwKdV7j2p4Ty1o9YmVeCvBjE3aFsBBhKVtIGy8RsfmKvhGpN5etr59lZ8vpL86MZYKEwrC8ec3007n7ajJsftLoRInZ42owWD8pek1MHnZjwrJELEq57xZhXcDVgAJDg6jPiRuMekDhrcAAIGQml4iSUiJV/jOm/k+LkSlgJMXJlrFirAAqXoX/zk1s1iFBW7yGl0gn97jMCLGaAjERlPf5ACA0jboFUEyYSx1JFXJWPft6Xf2NTOSY9bn1y3oz3UOiW9s2N5YAKxaRcrwiFrpCxRoCDKghdr41kb1ZeBqLcI0SelTNXgM0nhYDzIYKlJ0rAr1oczJCPUVTlupIlh2ftPRd4rkaw5laYxynM70og6973f1ZUaWTG+f9EjOvnfsJQr5WArm/YNEt+k8dj8hA7sjMBHsLFQUz1pmbc+7wMKrYsduCXMQ4062RGx0FUOUvArj8dWPChfLLBARD9Nw/NunI+EAmMvoYGIlMDBgCJzHUL2qx5HgCVyyUPCMVHq1vV4gQm5NK6peMkVCgmx8YTmCgeLbDk0xgGKAKvjMWfpa5QpCwz6UvY/CbZ+hrfuG5owNCAoQFDA9enBjgA2fqrAz9/5l6it9f7VtS8yZO4M3mXE1OHujwVUXHAsLlRLKeDh2LxcanQAhEQ1mxhYuAjPUXE2L7ZDLhQu7OfGbd2l8GKEYZ1fe4xQyptDRgAxNgZoHyLNlUlN5bnKQ852UmzmmCtoNSlVcnpp0edqKHiC1A/3x/+gIKaszGuoQFDA4YGDA1ErgaI+2Po7CjEJZigBiBKDhGlhHpM6rf1MKPdEzKQ+Hu+A39MtWPY3GhEF3F5ZbOvSpg6NBunD8lebGrPTbWhRHk5hIt+z5aMdWDzYoMdPXJ3lTFzfzVgABB/NXUd9+MAhPM+KEnRQiG2Hjs1eUFmdXNPwlXPZ8NxsEo6RjM0YGjA0IChAUMDgWiAA5DYYgLmve/OSE7J589Okr0avGVliBj7WDYyUrSf0m+MFRXqmiE6JYx/KouFdlEoFv3GHd4qYt4IOWSLN/KKEP8IeUZ40/LEBCKT0dfQQKRowAAgkbJSBThPJQD55xSw7HHfCa/BnA7xeLTX4ZygkqTjO0seia70QafSmUN/NcBHMNfCGCs8NBBbqToECEhPPhQeEwrhLKzFEmGy2ZB1TpUNHMI5hOOj4qrUhCP9iqGXIC4OAZAX50QhtpjJg3ywciMBfT62MW4Q3jb95MCSL7WZ1KkPhWK9MEuumMVzShq3N+HYTtEjuZ36PzPRhlKV3X/DDAASxAU2hgprDRgAJKyXJzSTI9I/YnAmD8iZdGBJHzFooVcEFKiKUKYdyHQIrF5+ul1CWpaAy1flCkOTt/gulXpfHZEluhIRX4YD+OOw/6RhodGi6ynFm96KxCY3I6ZCFdgSSsCZlYld7w6CMzMj1FMxnhdJGjCbUa3PICS17oCoxFJs5qLDgfQjB3Bk1te4tHVtJEkT0Fzj692Aig/0QUKj5rDExLJ7HRlpSNm5Gfs+e7PQvjsx5augSq8BSLzxNpdeMtORsmMT9n8xAo4rlwPSs9HZUwOcwXzrEgd+/twFLtQAhMKnvnwiC74SxJWhWBsWOfDbOG3A8vCbVtRr5Z5fYhASGju0MGnAACCFabV1ZB3QXMSQlmDkc9O3CvjzSX0AQh9IIsiiZPXLVwXGR0B8DGfSgLPpwJl0AefTASq7eSYtOISFkbBEZEBV7t4f8bUb5hoKfN6ks4Nfj8Sp3+ZHgijGHEOoAVtiSZS96yGUaN4aRarVhmDS9ujRHjq37g/s/eSVEM6uYB9FQL10mw4MdHDApfVE0W5nAOz4D9MKdkJhMnp8nRuQ1PpuJN7YEjFlKujOivSSPH8Kjs2ZECYzj8xpcB6OvWsc+H6ECyyQN4PyQ2zRsgdEL/dDS2o+JoViTRzknvNB/bXAB/1drxRwZGrWmLWhAe8aMACIsUPAcz7GbRBw+ALw6T1yghyFRn23nYjPZLK3o5eMcpqa28VsRsvpy2EtGq+7m64c3oetQx8xdlsh1kBCg2aIrVwdsRWqokiVGoguWwlRxUu4aYSMyotb18ISF4+EBk3drhEI2TNqOM6v/T2itEghVUVr1kNcxeooUrMeilSugejS5WCyKkhTiKn88kWcW/sHSrZojagSpVV6ycbfj3e4rk78lXqh8KrYilURU6Y8LHFF3WS3X0nFxS1rUaxuY6Y3ZRPt2VjfrxPsly9G1J4Ip8l2GmJBs04Wj+pUyvAsmi+vbuXP3G0xwNA5OaFYCobzpCoCurxmRVIV7YOGE/tFTBpksKH7o2OjT+RrwAAgkb+G+ZZACUBOpUp4vz1ApQO7zjblicwt3xOKsAGiksrhpvELIFis+O+H6ajQ+RGYrHI1FN5EpxObB3VF5onkCJPOmG4wNFC55wBU6dFfcygKs8o8fgRn1y5H8veTWJ/oshXR/Mv5MFlcFPAMgHzyMs6vWxGMKYVkjLhqtdF01LducigfTMZ16oEdOLX0R1zY8Ce7VKnr46ja+zm3+VE41ob+na8rANL4g4keIJML7cy6iisH9+DU8oU4u3Ix+3PFro+hWu9B171eQrIxFQ+p0lhA75EyO7m6AlWfj62o2kQOkwrEA0L9b+5iwt0DZJC9Z7UT1iigRnOTJqcI9aHfXDVzeqh1YTzP0EAoNWAAkFBqO0yfxQHIZ2uB46kCRneUUJjI/fK7LInNbkOD1z+DmJ2F9U92QuP3v0GRKjU9hj29cjH2f/5Wfh9n3B+BGqj78sdIuvVOltPhSEtF9qXzSDtyAJf++RtnV/3mIVGRGnXR5ONpEQ9AyrTrjFqD3oLkdDK57VdScPXMCaQd3o9z65Yj/ehBD9mr9Hoalbs/6fZ359VM9m5dTzkPzcctQGyFKnBmZ8FBejl3GlcO7cWFjX8hZfvGQquXa/F6c7ZztZdDWaWK+Ds+7ZkF0ek/2SnPL/ElEx0urPrOgT+/Ncrv+tKVcf360YABQK6ftcyzJH2biHilNUBcHKIENC4r/3f3uUaFKX+UWmfo+yjdpiPoNHfj0w+gdNtOqNHvRY9b6fqGpzoV2oRaf3QZdn3MZnYaX6x2QzjS0xBVsjTs6VeY4Xxm5S9IO7TXrynf8PFUFKvTCBnHj2DT4O6A07uhcb0AkKp9BqFSl8eQcfwoNg3u5lNuUma4AxA6cCh714MwRcXAbLPBZI1C1oUzuLhtPU796l+el2C14ZZpy2AtUhRn/lzCEu19tYLSSzDk8TX3cL/e4kEzOjwtl8v9abQD25a53s+BX9tQupopTySBylAsbzrY9rsDi0bpV9cKd/0Z8zM0kBcNGAAkL1q7zu4hvo25PUQ31/DSQ8ALiw0A4mupzbFF0PLb31k8e+rB3fhnWB8ojQvl/fTjdmjCxzi5ZJ6vYY3rYaCBpLadUOvp12COitadDQGKw1M/x8XNa7zOuMbTw1G+Q9fcPrQX7KmXkHbkII4v+s6jwtX1AkBKtmyHei9/7PZtoRP/rPNncPGfv3Fs9jceXo2CMrTzvaXMZtzw/jcoVq+J7lAkG4XI7fvsDZ+Pu3HMHDdPKXnHsi+ew+U923Ds+wke4ZpB10uQ5fEpcJh3GDTNhsRyJqi5PqgaFoVomS0ulvNAROHgRuseCrtaTZ6PGYbnIxCdGn2vDw0YAOT6WMd8SSFAwgstJZQpCmQ7gb1ngQV7BFx1+O9qztcEIvjmRu99heKNbmKnYwe+GIHTf/zEpOFeEbVoV/7dj60v9IpgiQvH1Eu2vAN1h42EyWxmnq2LW9ZAsEWhRLPbYLZFuSlBEkXsG/tObqy+lobKd+7FckAEswXm6BiPLscXz8XhCZ/k/v16ASCUH9Vk5GQI1ihWHU6dG0W62zliEC79sz5X9qAb2kHask1Hz0TRGnXZu37l4G6kHtiF4g1uBCWQq1vasUPYQp4uL63Oi++jRLNW8p5QgdxQ6CXY8gRJzddsGCXQuHhSxLh+rnCrDk+b0eJBOa+PwrSmDbMjM9X/qT422orKDV0ld2kP/bdbwtwR+qSG/o9u9DQ0EJkaMABIZK6bMesw0AAPL6GppCcfxuZB3XJnpZd8S4bF1pf6Iu3QnjCQwJiCpgbMZrT4ZhGiS5VF5unj2PjMQ7mhQ+TdajHxF4/qVVTBaeOA+/0Or0tsfhtKNL0NJW9tB1uxRJz6fSEOfPnedQdA1PolgsWEhjeiWINmKHlTGwhms0dlr3AEIDwxngzHo9+NR/K8KbmiVX9yGCrc19NjKx39fjKOfTfer5eMKmIRuE1ofBNKtWzHClqoK54FUy8FLY9fQodhp9a9zGj7mAw01Enn979kwQ3t5aIQDruE5J0STh1y4sxhCef+k5CeIiH9kqSZI0KhWIOmRkGk/bNNwsrpdk1iwjBUiTElQwMFpgEDgBSYao2B1RowCxKmdxXRsDRyiQ6pvO893wqwB5DYFy6a5XH9VApz68uPIf3f/W5T4yeM6vmeXb0Ue//3WriIYcxDpQFeVID+vOm5h5F54qhbD35dydmR1xK5jUZ8heKNbyo0ACRXkWYzbpn6G6zxxT0qewXT0A7W5m4yegbia9TDpZ2bseONAR7Dar3r/nhBPAYKkV5CJk+wFiCE49wz2Izm98oghDwhkwZn53o7qLLVHY9ZYY3Sjg6g78DvEx34e74RUhXCJTMeFaEaMABIhC5cQUz7xnIiyhcD0q4CW08JSLka3BCsGokSfnxEhNnkGtcpSugyS8CBC5GXb1K2Y1fUHPAqJIcdm4d094jZpuu1Bg73WCojGb0gdm/wxqza5zlU6vI4dA1I4n2ZtpQZz7zltUQuL8VaWDwgEQlActbbUjQBe0e/jnOrl3psNq0yy2ELQEIpT/Bey5COxLlB6KH2LAlrv3firxmuJPFWj5hR40YzitFhWhRgMgNRsQLLddr6qwM/f2YklId0wYyHRaQGDAASkcsW3ElTDsjiPhKquOwppGdLaDXRFNQ8kPLxEpb0EVmeyVMLTZj4gIhYK/DKUgG/7I88AGKOiUXLGX+wBPRTy37EgXHvuy+MhqFKHchY/Xfa5zi+cGZwF9IYLSga4ABEL1+HwrBazlgOS0ycAUDyqvEQnfTndXpu9yne44MTPsHJxXM9htUKwwp3AEIAusDlCcoCXJtBKHn8zictsFjlA7OsTAmHNorYssSBI//IZL3K9tBwCxq2tRgA5Nosl/HUCNSAAUAicNGCPWUKjfrrSRGJsQIuZUpIiCYjGUEnIuQAJNMuoNUkAbMeFlG/tIAfdgNvLI88AEKhOPVf+5Sdeu0Z9YomQVytwW+jbLvOHkuWJ+Mk2AtvjKepgbIduqLmwFfhzEzHxoEPerBMU+Wzm6f8ypKqectrCJbhAYmMEKzmX/2I2HKVcHLpDzg4/gOPfaNVdCJP73iIgFnI5Inwbwyxofd4x4rqzcwwmRWee4eEzCuA6JRA+R3c+0Hibv/dgYV5LKlbs4WASvXNSCwvwGwF+8eeKSH1PCW/i9i1UkR2ZoQr1Zi+oYEcDRgAxNgKTAPTu4hoVl5CuykmzHhYQvl4YPx64MsNwQMGVO53VjcRWU4w78qzLST0a4aIJT3k8ftXz53Chifv1dxJjNH6i3ma1X+MZPTwfPmUpZXPrVuBPR+/5DZRvu7KP1Ie0IYBDyD7wpmAhCrMAITC2CisSc3uHo45IBxgECHipkHdkHX2ZO46F2vQFI3eGe/xjl/YvBq73ns+oP2AEAGQkMkTmPRh3ZvCrurcYmLgIDrO83eRQrUyr0hY+a0D234T/ZalcXsTbuxkRrmaJphzvC16N9NBx+WzwN41TiyfZA+IFNHvCRkdDQ2ESAMGAAmRosP9MePvE9GmqoT2U00Y1kpCh5rAwfMS7v/OVTowvzL0bCTizbbAxQwJd041oUYiMLu7/KG+d4YJx1KCm3OS3/l6u5/Cr26eupSdgv+3cCb+nfqZbnee8KnucHbNMuwd5ZkjUpDzNsb2TwPKkJqUHZuwf/wHrFRqjYGvIqHuDR6D5LWwQGEGIDdPWgxb8ZIRAUCU3D6OzHQcmTGOhWJV6vYkKj38hEdpZgIqG/p39vCe+dx9IQIgIZNHQ2CqAFeszg2wJZYEAXd7ykVcObgHFzat8qmecOkQmwCUrCCw3I+r6UDaRQlpFwObXfPOJrTqaUHREi4wQwCDxrp0Wq6oJUkCYooCCaUFxJckr4jrN5IADxEYLhlrJLwHpnmjd7howAAg4bIS13geBEBurwZ89JeAo5eAbx6gj5+EvgsEbD7h3QtSxAaUipOQFAskxuX8dxxQjj6cMRKS4gTE2SQkxsjVr9YcA/ovNIFCv/7oJ7Lrc3YAI1YGz9tS0OrkeQJkaGx8pgs7+abQnXNrf/cgVivTrjNqD37bY0qOjDRmpDiuXC7o6Rrj50EDDd7+AiWatvR6J70jFzauwu4Ph+bhCUChBSCQZS9Wv0lEABBa3Ph6N6DRO+O8ElNSv+yUi+xgIWXX5oD3BAMGU5aExDMUCnncFEDlrb9ehOikspp6Ee127HxvMFK2bwxYb5F0Q1IVAV1esyKpiuv37sIJEduXO7F2jsOrV6NeaxOadzajUgMTTDnFXNJTRHw/wo7kXZ55KZGkF2OuhU8DBgApfGuuKXHfJiJeaQ1M2gR8tk7ASgIGRQSkZUk4cAGItQqIMgPRFgk2iyD/2+wqp+uvGslgUyadj+rgRKfaAvOKtJ1iiphyvDd9vRAxZSvmluWUw3aW48zKXzST0ankKPE9KBvp4sj0sfjvx2/9VZ/RL8QaqPDAoyjXoSuiSpYBBPn0URKd7NQ2df8OHJ39tUf1s0CmWGjL8EYgAKF1JYBQ/5VPUKzeDTBFuQglxeyruHr2FM6sXIzjC2cEsgU8+pLHtGj1uiEBZqGQhwvIvYrEFk+HLlElkjy+h2ruk3wpMgxvvvNJM27paskFD+eTRfz2jQOHN/kfskViFS0JPPSqFVUayREKxKi+7BsHNvxoeEPCcNmNKelowAAgxtZgGnikkYjX2wITNgGfrzOhfk6+BnksvDUyoq86gEw7kOkQkJ4NpGVLrITvpQzgXDpwPBW4mAmcTBVwOg1IzXKNSaV/v+0qn9xESjWsXJ4ISj7/5GWWfF6934uo0LkXsi6ew/onO+US13Hd1Xh6OMp36OqhSjWBobEdC5cGeL5DoSvDG6EAJBS7M9I8Q/7oRJkLd/Gfv1k541umLYPJIhP7UctrKWt/nh8Offp8bEXVJjJgoPCpP2c4sO77/AGGhu1MuO95mZeE9LfkSzs2/xwYmAkH3RhzKJwaMABI4Vx3D6m5B+SXfcDLS2XXcFKshA61JThEID1bwJWrEtLsAlIygZSr9Dcg3Z6/vA1lCeC9Z4Eus8M/DKvhW2OReOOtUCafEzs2hRboVUOKSiqHm8YvYCV7lY2Y0bcN74fUfTuMnVgINWAAkCYhOemPpK113QEQRegVz42JKlUaTT6eVmgAyBOfW1Gxngw+zhx1YsoQu1/VrCjkql4rE0pXM6FIImCxCXDaJaScAXatdGLNHCei4oDB06MQGy8wT8jM4dmaZYIj6R0w5lo4NGAAkMKxzj6lbFVZwtf3i9h9VkC3OaEFAQ/VE/F+e/kErP9CAWuTQ/t8n8pRdNBKPlczY+uxJXPmdPXzzv29AntGuldaCmRORt/I1YABQAwAot691xsAafrpdyhavY4b/1GRGnULDQDpPdKGak3l37RDW5z4brjd6weLSv/eN9SK2jebEVPU+wFf6gURs9+049IpCUNnR8EWLSAjVcKXT2TlsrdH7tfRmPn1rgEDgFzvK+ynfOWKSvitr4h950MPQCgZffMzEqIswNaTEh6dF7zKW36K73c3bjAqy642eGsMStx4W+4YysR05cBJbTuhzpB3GW+IshnJ6PrqL3XbXYitUIXlz0gmAZLdDsFqhZSdjezLF1j1nFAlrdpKlEbV3s/ClpDIQu0ubPgLFzb86ffe0erI95OaXyLUBlpik5aIq1KTVSYSbDZIDgcjA6J97ki9jIzjR3Bh61qP0ML8CJ9fQ5vK38bXbABL0WIwx8bJcwbgzEgLWVWlcp26IbFZK4hZV5F2eB+Sf5iWbx3lVy/5WZNgy8PBB83p/KbV2P2+XJZYd3+PGo7za3/PjwhhdW/nF61ocrf8e+YP+Lh3iAVNOrhzjvgSiLweU4dmM7DS410ryy85usOJ6cO8Ax1f4xrXDQ0UtAYMAFLQGo6Q8Ykk8Nc+InacQdAAAIVwJRUBki8DV7LAOD9irRJKxVJ1LLDKWAnRAhKiJZTJOenZdQYh98AEskS5yee7tmDH6/0he0R+Y6zYyfOnskpY1iJF8d/CGfh36ufuQ5vNuHniL5rJl0e/+wrJ8yYHMhW3vmRAlm5/PwSTCZAA0ZHFDDIyIMmzRIY7/Tc3KikUjIWDCQIz6E0WGwSTAMFigckSxcY2RUezJPki1Woj6ba74MzKYn/nY6snS/cKNA79n9XKiPz2ff5WQAZZfJ0bUOG+HqziUFRiKb/0jRMvugAAIABJREFUITocyDx+BFTWOHneFL/uCaRTuU7dQZXMSA9q8EiJxwe/GYmLm9cEMmRuXw5A1KzrBQ1ACGhU7PI4ije5BbFlK8r7xkejfZR98Rwu792Gg1+PzHf1tkAMbQLpm57rhsrdn0TxRs0RXbq8zznTviDgdHzRTJxZ8Ysv8fy+HlupOip1eRzk+aR3XdlIR1QJLz/ltXlltBNL5uHQNyM99oryeXTYQTln+amkVxDyRJUqg8YfTEBM6fJsuqkHduGfl/rmTl1zf1M46utPIXXPNq9rUf2pl9j6E9AUHXaI2Vm53zf2jaNvlD0LkioVwhyV812jb58tin2j6LttjolD5sljSD2wG2Xb3ce+c+pvHH3blI1/I+lvNE76v/txdNZXbn1qtjDlAoKTB0RMfE6em1ajUKuOz1hRJDFvIc3ZVyWM6ZOF23tb0Pw+C/vmLxxlx47lRj6I3y+20THkGjAASMhVHp4PrJ4o4cdeIk6kAvd8a4IEzw8hAYoy8UDZohLKFpXL7JaMBYrHyEAiPkpCnE1AjFVi5XZ5szupnK8JI+8SUSnB+wc2nFnR3ZLPc07qKnV9HFV7P8eM+/X9OqH2kLeZNyTz1H/YOPABj8VW8ksoL2YcP4pNz3bJ8+bQC+/K84A5N575cwlKtGjDfqgDbYEklZKBT3wKVFksd99cSUV2ynlmXEmCAHNUDKzxxWArVsKD9I3fQxwNB8Z9gHOrlwY63dz+dLJeonlrJDS6CXEVq3rk7agHJjlPLJ6LwxNHBfxMDkDUrNkFBUDi6zRCtcefR3ztRrlgypl1FVkXziL78kUIksQqPVnjE5jXyRztqvSkFI5ylwhkE0DNawsEgKifQeDCfvkisi9fgjMrE5bYIoguVYb9W6vR+7X9rWcCJoqksazFEpHYvBVK3tQaRWs2QFRiSZ8ik4dsy/O9AucByUnOT2jQFOrCBMEiaCxoeWh/lb+vF0xm+eRfDT7ob1r7m/5O+5B7srSUTOVKaJ39Acw+F0nRgQBuevK/KFanUSC35fbl33/ak7w9N9WGEuVNuHxWxNi+WZrldWs0E/DgqzaWv+FPczokZFyWWdjjS8GNEPHUIRETnsnGkBlRjDfk/H8ixvXTBz3+PM/oY2igIDVgAJCC1G4EjW0zS1jbXz4taTPJhAy7gDJFJEx+UELpIhJirHRY7t9HUkvsbAdw+2QBn94j4uaK+uNQGeBP1/k+jb0WquWhVsrk8+bj5iO2QlVcyvGIlGzZDvVekk8td44YhEv/rHebqpJlW3mBDLod7zyb53Aifmp6ZtVvLKGdvAemqGh2OkfNTCd+Cg8F/U3pJRGzs0GlROmH2JGWhpI3347EJrfg/PqVSLzxNhbulPz9FJjjirJTX36CSF4U5mUhb0t2FvuHTsnppNqWmARfZTXjKtVAveGjEFuuEpsnAYhza//A4Umj4MzM0F3mkre2R8WH+iC+Rj2PPgQIDk/5FCd+muXXNqnz4gdsDW3FEmCNT/RkrZckpB87xE7Sz65ehpbTl8ES537ynVcAGTIAYjaj0bvjUbxhM6YT0hERLP777RdIO7RHV0/kkar4UG+UuKmN5vuvxRTvl9IDrILF55y6fycrdXvqt/maj6FDgkoP99M0JIlnYt+Yt32C05It70CF+3uz0K6o4omwxLqvNT3YfiUVF7eswcGvP0LVx4Z4VLjTK0bhj270uGHyCkBCJQ+F8DV8awyiSpTO3WOnlv2Ag+M/9BA7oUEzNHrvq4CBRC7ThSji6OxvYC1aDBb6HkXHwmRhP1Juie38wQRY2R5inuAs9p0jD4ozI53tF9ob9I4TLw2VUs++eB7mIkVhjS/OPLrKRt9N+jY50tOQnXIB1XoPYmMqOZ0a3WnCAy/J3975H9ixZ5WnJ4KICDs8bYXJR6VJqph1dLuInSuc2LnCfZxbuprRtq8ltwrWz5/a4XQCD75sYwnps17PxuEtBj+IP++d0Sf0GjAASOh1HpZPpGpUxP0RZwNaTTQhywEse1xC+fjgTTc9W2Lg5qO7RLSv4QlCnKIUtozoyuTz43TaPeGT3FM8wWzGgS9G4PQfPwGKMKsLm1dj13tyzLOycQND/Xe9/v6sAB+TQoLSkw8hde92JBO/CP0a+dEo1yKhflPYSpaGpWg8O2WMLlkmF4BIkoiMY4eRcSoZx+Z8o8l9QTkSVXo8xXIJilStBcFi9QpAije9FQ1eG80MfjIATv46D4cnjwad0pfr2A2xlaoxY4KMBzIYyFBWh7VV6TWQGRDqE1F/maj1ACE9L/NEMi5uXct4WnLBUA5TtZrTRe3B8EPlrEsoAAh5NFpM+ImBUjKMSaZdI4awvVqj3zAUrVGXhRISCCYAePXUfzg85TO3sB4K8av36iceHhEaj4z6sysX+ytybj9/PSAMLO3chD2fvOp3qBHlW9V+9k1PMCmK2PfZmzi76jfd+d7w8RQUq9PY7bocfnYWl/duZyD0wvqVude1gEEg3j+970OwPCChkqf2kHdQ5o77mDhXDu3F3k9f0+fIMZtR5vZObA/609jeTEtFjYHDEV28BEWZIu3gHqQd2Y+TSxcg7dBef4ZhfWLKV0HpO+5FfK36sBQphiJVajIwkXHiKAOumWdP4eqZE0g7vNczjDbnKQR0y971IKJKlWVeUsnpZACEe0D6/k/m6CDvx+ePenohGrc3gfJDOJmg1uSzMiVsWuTEH1Nk8KTXbDHAkBnkRTHh0inytmRj6GwbY1hP3uXE1KFGLojfm8PoGFINGAAkpOoO34epAcg9tSRWmSrY7Wy6hLYMhEjoXNd99NXHgAELw9P7oZV8Xmfo+yjdpiMLXfn78Q65xj7n/NBLLmdekpc/DmoyujoRnjRLRhAlxm5/o7+mN4FORmsOHO5BkKhcldMrFyPptvZuYUjMwzD1M5xY9F1u14bvfMk8JspGRsPWl/pqnrAryxITaNo8uBtKtLgd1foM8siRUY6pFdrCWenVe1VtwGntZQq3ajTia2LyYh4OOgWlHIesc6e1t36kARCzGTeNW8BC28hTtf2NAci6eJ6dVMdVrKb7ehMg3PO/4W6GNtPVu195nDDnFXz5A0Do3do/9t085djEVauNpp9M8wihE51ObB3Wm8XtazUO5il06OyqpWxPpOzQZ+cOdwASKnl4GGhe94M/vzVU7jwqqaxHgDCFbv07bYxXYEmeKsrxIK+GuqWfOIZL29ajQqfubpdo/20e1D0XWMhenrEe3ygl/xNVsaKKVHEJJmz73YFFo9wBROlqwFNfRMFs1Y4EoO/rzpUifhzpP3Bo94QZt/Wwsm8+eVzK1DChVQ9LgVTEonyVmx8y43yyhJ8+9Q6O/FlTo0/h1YABQArv2rtJrgQgLSeY8GF7kTGUF0TbeRroPteE0R1EdKwtP2H/OaDbXCFsmdCbf/UjCxPioVZ0qnzL1KWwFo33iNXmpFsU8qSZXK6oi6/W75FZXyN57sQ8qZ28GEVrNUB87Yas7CXnHEnZuw3bX+3nPqbZjJbTl7P5qxv96FLo2MUta9kPOoXhlGh+G8sFoVAlCsVThhxxXhQah36IL+/eitT9u5B+5ABSdm3WlKX5uAWsuhWFsqzreyeajJyC+FoNcvsSWzKdQmadPwtKHi1as36uPB7hTjqggMbe8FQnr6FcPBadkvPJM0D3kAfp/N8rkXX2pOfcIwyA1HnxfZRu3ZF5N7YM6Ymy93RF+Y4P58pFBguBrcyzJyHZs9m+4QaaVjU3Le+dN6DpbSPrAZCqfQahUpfHcHnPP9g2/Ek2BO3BpDYdUKRKDZY0TI2KHFDiMHnk9ML1CGTXHTYyNx+Bz8cbASiXkRLYrxzex/ISKPRL6fVQyhUpAKSg5VHuDR7yRN7htH/3Y+vQR9y2Ah1ANP/ie+YlDaRx4sLL+7bj6pmTSGjYLLdYBe3DfWPf0fTG1X/9M5bDo2z0jbmwkSrZ/ZV76ECejdhKNVC2/f3se68MpWPf/GnLcgsP0MHJhU2rkbpvOy7v25H7vShTQ8CTY6moB4VfZWPvavcQqCe/tKJ8LW3PD5XVXfCBHcm7AgubIi6Ql76XQc323x346zsnnptsg8MOfP5o8Ery9hghlwfmbfNiBxaPMUBIIHvY6OvSgAFAjN3ANMAAyJMiSsQAbSeb8E47CXfoH5Cyeyi5PNMu4Eo2cClTZj8nksILGcDZdGI/F3D6Cl0DRt4toY6iqBEnPFzQU0TdJOQkv4cnAKF45YYjxrMwH57TULZjV9QaOBx0mrp5UFePUIMmo2ew/AS900A6jav0YB+P3UcncZufeSgou7LB21+gRNOWzPjcM+oVxtie23QMafLarH+io7ZBpwAtHNTwnBfSzZlVv2Lf6Dd8zp2XIyajn6reUCI/L2NMIUDJcyfjvx+nu49jNuPGz2ahSOUamvLUGvw2yrbr7HaPptyq2TEA8sl0DwOVumWnXGTJ5cnfT/Kpt7ye+hZkCBaFVbWc8QcDbv8tnImsc6dQ4ymZb4YMq9N//IwD49/3CNOr98oolGp5B+unLg+sXG+lKmn8f6d+5nPtlR30AAiBjVK3tmPheBUeeBQVOj/i1StGslzYuAq7Pxyq+XzNvSFJrrBJ1V16IZJkVFN+1e6Rw9xCwSIFgKiVE2x5uCeS1kOZL6j1bnDPI09U93fj0PeWvjVUhY3nAdF+qf/6p7DFF/PwRrNxdQ5bTi37EQfGva/5aHaING6B2ze/7ssfI+nWO9n3h0IUT/ysnWNWtqaAfmNscDrAKlNlpLgeUbmRgD4f2zTzPvwp08tHogpbHZ62IL6UANEJnD4koVxtARarwIgOp75gZ14Yi00bBPmrb2W/Pp9YUfUGd+BEa71xkRO/jTdASF50WtjvMQBIYd8BCvm/6uxE6ypAuykmTO8iomKCwAyV9f8JrDzvfykEFASczwADFoGwoBPA+bWvqwoWJch1nW3Cv5eADQNlDpC5O4F3V4RfCFb91z5FyRZt2Eno+qfuZQYbBxjq8qlcnRyg6J0Oe0tG10pez9M2VeSjXNy2ATvffsZtGM2wLVHUTJ6nG+l0kHShBGI87EKZmO9rrtxjQnHiO0cMZmWMuSFCYULH5k7SLElMJ5AtZyxnFbkoNGw/lfjNaSzcZtS3HszKubk5XiZFOSTRZSogOqkMKI8lukRSbq4DzYfC63LLnEaQB4RXaCNQua5Pe9w85TdmpOUCkOU/4cCXIzQ1c+OYOSw23l9vU17INPUACE2I1rrZmLmILS8XJ1A2+iZlnjiKq+fOIL5Ow9wKbVrVlpj9qSiVrRxHDzRSDlJS646wFi+B6JKlWZw/cb9wo/rU74vc9BbuAORaycNBBnletgx2D20KNg+I8pDo32mf4/jCma6l1vE4e/OQ1nruLeYF4WG05A3M/fas+Bn7x7yj+0Xh5XevnJc8ql8RT0ftWzy9H3tWOzHvPf9Crnzlj5w96sRX/e14gfJAEgXMe9/TC+PrG611feA3NpSuagJV4vrisWw8N8XGmNkNEJIXbRr3sO987TrVAvP1GXq7bjUw/j4RbapKWPGvgNZV5FK6kzcDo9cGBxTwSltUqpca94L0aCjhrTskUBI6JcCTJyVcmtLo5XX5lSFWHj92ORNXhmipjWUuW6MRX6F445s8RM1PMrp6sOr9XkSFzr2glZStd5p9fsOf2P3hix7zoqo1xRvdBA42uNFPYRZUjpWStf1pN3w0CcXqNcHR7ydDzMpgVWS4UcyNPD0d8FNItfGod6LqTx6I1pwpSZWMEDEr0626DZ2m3jL1N4+8mXD0gPATafJW7fnoJTegx0+paS03D+rm4fEiPpuaA19lBHvK5Fp2mjxtqUccfV7k1wMgJW5uyyrJ8XAb5foQyNj3+Zsuj6PZjCYfT0V8zfqsm956139tNEq2uN0dyHjJUdLaE01Hz2QJ+/4kh4dTErreO1nQ8nDvYkAA5JOX3T21/nxQcvp48zpzQKEcjtZI8/tNBzeTFrPQLg6stXIA9abWtq8ZrR+x4vxxEeOecE9A50a88t5ASAMpv+T5mVEswVyvkQdkyhA7hs4hZnT9KlwBqJZ15aFlZouAjYscINBELO/0v6ltWezAL0Y4VqBqLdT9DQBSqJffXfhJD4hoWdn1NwIED882MXb0YLX21SWMuVfGvBczJLSdYmJ5HzwUa+kh4IXFwQE8wZhz5Z4DUKVHf5bAu/GZLizOlyeZk1G//4sRzEhTx6DbM66g5lMvMUObcio2Drjfow/nFclrBSd/5FN6Wo7Nm4KjM8e5blP80CrHopPBjU8/4BZmohyHgMOx78Yzbwh5hvTk05ofB2aWuCIs/Kp44xZMv+pGnqNtw/uxkBdl4+uhNnjZuFOWeBjGeQUg/ISWShMry2teUwBC3qn3nsclYiT3o3HvFFVtO7l4Dpp9MV8z1EyLNJODSw/5AWhxzgQTgPAcELWx+N8P03Hk2y80JeflsPVCIlnFtTc+85BfTfbnTa2BlMcNFQDRK3Thx/ZAQcsTagBCXEK1Br3FyFbV3w5+aEQV95RNa9/yIiE0DvdG3zTxF8QklcWlnZux440BXtWrF4JF4OHFudFunB/pKSI+7anNEaL1EDbGnCjEFtP/jSRwQP88MzGK5YCow8D82Rt6fR75wIoazc3IyqB5Z6NaUxO6vm7NBSEH1jsx+y3/PDn5mYdx7/WhAQOAXB/rGBQp6idJeLmVhHpJEq46BPx+CHhvJQVPBQ+A0ERndxPRuCzAy/IS5wgHJqlXZb4Qen44NJ4snZvIrXMC7m2uuidtAPgPm/p+D7CQD2Vwj4MWOSKv5KU29pQx1nRNXdlLcthx89SlsMTEIhAjjsbi4T1HvvsK9suXUOuZ1zwBiM7ppF7OhB4wuJ4ACClJCyzobQ1+6kt8H7s+GoaW3/6uSaqo5W3SBWAKojxfhpyvLetPFSw+htfcJAqzii2SK9/Z1Uux93+qPaXz3qYe3I1/hnnmYmnNvaANdv7MgJ6TD/6ggJ4jSdgToHci1ADEVwn0Jp9MYwU63L51Gl4w7unl30slt5NHLp3GRuF5HsTfMaZPNjJT5U5a4GHVLDtWTvOvVLreGMop8DK8Xd+won5rMwjgUFne7Exfb6N/1zm4Iq/HuvkO/D7BgerNTej+1v/Zuw7wKKrve2Y3m54Q0ugJJfTekQ6C0pEiSAepoqKiqFj/Yi8gKKg/FZGO0pGOEqRJ753QSQIhEEhvO/P/7htmM7s7my3ZJJtk5vv4SLKv3jc78867956jY1okdEkeGGf1advI1FJF0QIqACmKq5ZPYx7WgMe7nYwbn70P+PmIcz0S8/rw6FTFGIBoOQG7x/Pw94DTvS6OmkseVyzlEhANY51pnwOcloWIcG5iPC+nFU/WBH02stPToHssVEe/Q6PF3V2bcO33OWZDsUQhm3Y3GocmGCdVOzoPedK3aX6JpdAlo3h62eZNCkmoPvFtlO/xLAvtIs9Q5v27Ng9P0iVgp4+vDUWbJTvNFKwJtCkxiLkCAHFWCBIZzJ4kdCpvD6CS2qY1OjCuJ+q+/Q1IYdv0KgoARJqDIRdH4W6rPe1zhLZ9ijGx0XxNNXCUPDdU9vDk/rkypVkDBkrf4YLygOSH4KGz5lPgAARAtXFvoGLvIYohpxRWWOOF6WZ3Ttze7Tj/tfh3ud6TBPYloGbrMzmgLPDirx7QuMFMCPD52TpUqiO+MzLTCaAYJ6nb8hAdM8sdYfU0yM4SEHuZR/nqGnar3z4nYOm7GajbUctEEElj5PLBbCx737kJ4mPn6FCxthZSrgmNuVQoB5qbf7C4V0hLErD2qyxcPmguwGjLHNUyJcMCKgApGets0ywlAEI0uRl6oFkF4HwcMGB53gCIrztQOUBA4/LAUxECmlYQh3PhHtB/WU7biwbyaFpewMsbNSwPpbAvQ/K5hQ2NM8Ynf+HJ26MQJKcmoz+OaVbabLb4aR3TiZBf8pAzs4T6axcNeRCO5KtU6DsMEc+LjEVEY3n2yzeZV8SnQk78H+PCn/GKWbhRoQMQ8lop2MuRECQ5ADEFFkpJuvYCEALLTb5ZxLwedJp7/K3nUeu1GWZ6LUoeLFfzgNgCQAwHBhyn+N1RYsOyVbCSbG/JYyDly8iZn/IKQEiRW2Lck76XBZXs7qz5FAYAkXvCzLyFuTD/SWGWJGwaPng8C7k9OPEZUH5bix9Ws++QFHpq7bkv1wE59Xc21n6VAwCGfqJD9RYiAKEwJrmHxFq70ud12nEY8K47+3X7/7JxcG2OB6XVAA26jBVDopzt/ZD6lwCQ0viHfa5DRFNxfvQdIC/J37/Y7uGx1QZqueJhARWAFI91dMosRjXm8VZ7YMUpIPIqh/89I7CHyC9HOCw7waGsPxDgCZTzBUp5CuznQG+AAEaAlwBvHQdvnfi/uxbw0omJ7EpXdCLQb6kGybIcPUqC71gVTk18d9QwSsnn1JZ3WDWD6rbOV2QU0nh6giPSd/azl/FGPl30fQvgkXI9SlHgTq6jIa+sxFzl6HxMWV3kJ8mWKIElalUpZIo0EYjPXwIQjuo/0ByksDD6OSs5ieWRyAGIJTri6pPfRfmn+5vTG1vYXNjjMZDbNrcNuBSiIS/vigCExieRENDPJC6YfOMy/KrWMtzD0kbL1INlMQm/kEKwbAEgLATnMdBWClWT8ofk62ZPDoUlAGKJgc3ekCVpXPaEpuUV6JBHzPQ74qz5FAYAIRtK5B5KzHyWktElb6uUSySF3Ob23MztWdzvbR0adNYyIcA5IzIMIVByGl7ygMx9PgNJ8fY/1TuO0KLDCNHr/iCGR0KsgJDKHPwfJ6frswT89loGYi7Z37alGpXqcKDQLsnLkXRfHL9pqBUJFfZ/WwRBNI45oxybo/NGrrbkqhZQAYirrkwhjKteqIDlg3mcv8dh8AoOkWN5hPrm3RNBeiGZejCwcT6Ow/JTHPbcMG+XaIA7VOEYAJoRmTevS17NJ1GYKiWfO9q2pdCQgkhGlydhmoodylXJ5XNLu3Mbx98cg1a/bWEngVIYmiTKaE/8vJLNar/xGULadDVshqUyxJpz7I2RLCzGh0TBug1A6YbN4VmmIqQkUjOAUoAAREknwlUBCNmUaIbDBo2F1t3DaBlIc+XsJ1OZWKSuVCDKdx+I0o2fgE94BMvtEUFLJg6M7WlQgqa/OWv+9my0bQIguXgpaNyKHgQljRwLX3BLAMQipaydOROuAkCcNZ/CAiAS4QCRe1yY86GRMKGlZHSimz7+9vNMaNDwrNu1ycD4Zi/NtJwxKnJRFnYvyfECSEKEBB43zMzGie2OeQjI29F5dE7uhXT/UA7G0neyHAI2lt5tvV5xQ5MeWgMV9bUTeiyZngleb/4eN1V6P7g+G1vnOTcMzNF3sFrPtSygAhDXWo9CHU0FfwFbRvJM82P4Si38PQT82JdHzSBAL3DIyAbSsgRQ0nhKlig8mJJBgoPAowzgYRqHuGQByVkcEyO8lwIkZtgGYCgH5L+JPHw9OJy5CwxaUbgARDoJI8XdE289z8SsWv2ykQmikYIuJWHzmZks54OJYwkCJPVfaRENOSIaN3iUDjJS1TVdaGlTb/p3ZyajSzSVZtoOgEHXRN4/nZgnXTmHUrUaGjRQiMqUKFLBcWYvd0duXvfAYJTv+RzcfP0gZGaykKzU6BuoOvJlBDRoDo/AYKNmyfZpMTdxb+8OY62QIgpApHj7/AjBMl0P8lx5kbpzdjaSos6xjVnVMa8yelrSQTENIUq/cxsPTx/BpZ8+N8qnKFYAhJKrv56O+H07rN6+KgCxjyK3sAAILaREHqKkDaOUC0TPuodnjiKwcSuDmGGFHoMRMe51Jjx4bNooJEeds3qPyAtI+R7kBSFPgZSMTl4Qib5WnkdhV+OywqQLElBWA44TcPkQj+gLzlNWCK3MYcgMHWufrow0AVt/zMKJrcq5HaZAheo4Y46O2kat59oWUAGIa69PgY6uWqCAtUP5x6rkGqezX+U2mWnteIx5nB9b2ABESsymEzTp1F+eyH34pWeZEJo9V8tfNsKTaBzPHMWpd81pZ5XCQ6h9ewT+rI1HnsthSlMpeXwstSGFY0kvb1sTMq2NSf45bYZD2nSBZ0g5o2qkSE6n9LfWLra8CSiiAMSeTS0ZxdGQMrlBy/cchPJP9Yd3eIQR6CCPSNLls0whPW7XZotL58oARApnVLKTJQ+IrblW9qxVXkOjWA6IiQeloHJAiroHhG5cgwdbr8eRlwfm6MaQnsVjul454Jbf7JJuUzPKS6tcHZbEZq092+ThVjfPiurk0tXzFTc06+nGfnVV1igCE427a1kyO103z/BY+q4yo5YpUJHbJv4Wj3ljjfVQrNlO/bxkWEAFICVjnW2aZYCngMixArJ5AR1+1TBPR35fRPL7cRcB/UUdMXZtvQRM3VJ4HhBJ7I7yEkgFmyhGpI23o6E2Uiy+pZh7ec6J3OZ0+mYL9aMt6yTXyjANKbCUDE/tSom67kEhaPLVQhYGZRrGZUv/imW0WtSdPhNBTdsYhWIR6HhwbD+u/DaL6ZFQTkKZjj3hW6UGdP4B5puCYgZAnE0rTLavNn4ayj7Z26AcTn8j0PHo3HFE/7UcCccPgFSzK/YeCr+a9eARXBb6tBRjHRQXD8GSvrtKACS/ckCctWGXvh+UYxRQv7kZAHF2P/kNqArTA8Kedb9vh87XD2ZCsLlQqdPzlg6Y3EsHosGMn9gzyZSS3J5nnRxonNyRjXVf54QijfxKhyqNxIRtouw98pcef8/PUgxrsqfPvJY1BRM0tn9+M052l/dhClRM+0+8z+PbISoAyeu6FMf6KgApjqvq4JwIDFDeh487mCJ5fmpxkLdleCMBz9QGPMSDIMP182Fg9v7CASAMCCzcDjcfP8Nps5Qjwbnp7FL8ls/JmJ1lCa4u+NZslSTWLdMPnJmqIaQBAAAgAElEQVSMLul+kNjgwfE9jehHrSmzS5s7pbqO3HJVRk1BxT7DDIrXdGpMmhW31i5km2Fai7pvfYXSjVqa6VeYAUEVgFhcguDWnVF94nS4BwQayqRcv4zoLasQu3UV+1vEhLcQ2qE727DJL6XcC1f2gEjkBkoAROn75QwWLKcCA60WLX9aD4+QsioAceShIquT27NOKRmdqkrhqXKRVekQytHhjJ6pQ3h9EWgc2ZSNTTK18Odm6FCzlfgZXfQMvH9LQPRFHrfOCkxN/dZZvsBASbfJbmjeJ8frEXtZj8XTswzhY3Ib5Ob1kJeLjeLx82QVgDh6/xTneioAKc6ra+fcnAFAJMrdEB8BoT4cKgUIjDVLLwBvbtOAEs3bhAFuFtixeF7AyFUaHIvNf++LknlySz63hzFHqW1p42YprEqiEdVoc15I1I4jWhuWll5iuKFEy6u/z8btdUsMRaUwM6NcgMeK5Ck3ogzCg84IA6r34fcIatLa8NJNOLYf5799n3k7CHjU/7+5CKjbxChESD4nFYDY9uU2PfUnFqyrC2YzgEdXzVc+YsDD9J6TWle6510ZgFg61af5SGxucsux7+LEvmaaIbl9f23J13E4BEurZYnPbn4BKgCx7Ra3WEpKOOfc3MwOjsTP/jQ72CDPbvSGpU591tEAJ/3PHWWqiIdqFw/osUKmFk45HO2HuSGwvPKhW0HkUJCOx4gvdAiqKI6B3sP7/8zGP78pJ8ibAhVLi5Bb2FYel1etXgwsoAKQYrCIzpoCJYL/O45HKU+g12INbjwUQQABk/plgXJ+Asr4AhX9gWBvoLSXgBAfDj7uAqPi9dZRbrJl4EC5He/t4LB0EHlZlMtduS+g9xLjDbiz5mdLO83mroRPpaowJC/Kks/tZUIx7Y8p6r75JR1zWQyrkpLfTetKORi2zMFaGYuxzY83Pzr/0oYmpI2+tRAya33KP5fT/hIz2OmPXgadyNMV3KYrak/9xOAVMd0spt68isCmbQqVhtdZG3Cam8UNsxM8OhIbEIELSrK9suBbxGz6g5mUQu6a/7iOkSOYXgR44w9EIrR9N+jTU4tUCJZEkWwKEiyFOEp0q7bcv/kdsiQujJZp7NB30DQHxKmellzuPWf1U5ghWNJ6SurnSsQbpsnokjesYt+hCBswhjHAkchqRlyMLbeH1TJjv3NHxVriBj85QcDupVk4vCEnmds3EGjSTYtKdTXwDwFTFi9VhkN2JhwSLLQ6oMcFuozT4okBbtA8PhSknI0Fr2ci9aF5C6ZAxVIfFLa1a3E29v/pGMOXrWNXyxVtC6gApGivn9NHL4kBjlrN4Ui0Bu3CBcztzVvU87B3AEejgdGrieJXQLCPcW09L6D7Qg1uJxaO98Na8vmp/3sRD08esnfKOeVlYMZSWJWlZHBnJqPnlqAphVnRoOkUN+rnLxGzbY1BeDCv4WDyUDTKsTn84kDm9WB7L29fRvkrUcBKhqNxxO3Zigsz30OlgaNRdcTLNgOQ6E1/sjnYexWEEF9+AxCJWU1J1NIS0CWtl5PvjocuIAjN564Cn5luEwBxJFHXHhpem7yPTDRuDTzLVLDJu0f2twfYqwCk6LBgSd93OXmIKdmAqcdXerZZIwyx91kiL9/nDTc06ppDZ0sMWdeO63FmF49LB/RGoVZEZzv6G1FRffbwHBatvPQvr6vVCZgwzwOhlUVQRM/ZIxv12Py9MmVu1wluaNVPawAqlsZx+wKPxW8pJ6s7a+xqO8XDAioAKR7r6LRZkBhghyoCRqzU4OQdGKhxndYBgG1RwNRNHLaM4hEWIIIN0gqZtJ7Df7cKJ/eDxpBb8rklYTx77RLxwnRU6DbQkNid9eiBURPy5En5Byykw0a6UGtjkue5mCZoysPApCR8OR2lKXuWtb5MP5dir5U2xfU+mIOgpm3Nmry96Q9c+fkr9ncppMjWECzSFEmLi4XWTYf0+Du4ueo3I0YcS+Mv6gDE4G0DQFTON5b+YJiqXIlePv+ky+dw7I0R7E9SqJ6tACQrMQGPLp6B1tML+pQk3P13M+L378z19iBaaL9qtW1ie7IlDNEQcqPV4vTHryLh2D5D/0rikUSfbcqQlNuAVQDiGAAhxsAjLw8yMq2zvCxWnz+5HfrIhCvp+Xrm01eh0XmIXmrA7L602peNBSh3gpLTK9bWGBimpKrkOSBNWzddziEcifnNGpah6JGwsUuzYh1HatH2OTcmFkjXozgeyz/IxN2r5i36BQPDP3M3ABVLfapeD0dXo+TWUwFIyV17xZlLAIR0OCjcam5v53GKyztceAz4ag+HDcN5VAviEJcioOsCDbIUhI0KYonkG38pfEMu0Hf9z/lGmzhHxyRv05LGh9wLIe/HEoWvI2Op+85Mpv9AIOPQxL5GyegtftkIr9ByiN68ElH/+8LAqe/IKbfp2CR+frO50On1vNXwKlfJqIqpeKM0blsBiGn/tNGIJkDzy9e5mq2oAxApAVfO5CZNWOn+Etl/BhjAGbGO1XrlI0WgrBSCpmRMYtc6MX2cop0lRjalXAeLdLNWALgETk29JXKvm3ww9jLaqQDEAQDy5e9MM+nghD5GYpaSt9k090h65ijdNKQZlPnAftlwKXxUCcRKB0IZ9+Nw4PnuBrZDZ3qcLT1oNFoBbZ5zQ40WGgRW4ODuxRmAhz5bQHamgOQE4E4UjzVfOIcdi7weY+d4oFxEjtfj5N96rJexc8nH22m0Fm0H54RnWZoLeT2WvZepmKzuyPtJrVMyLKACkJKxzjbPUgIgz/3BoXctYHgjm6uaFaTNXjoTLwTSsjlU8M8pQp+9tY3Dlksc/iHFdR8OB28JGLOmcPI/pFNh+alo9Ylvo3yPZy16Kxy1jEFLI/YWDk16xqwZpdNBKmSJwteRcUieDiWayYhJb6PcU/1xcHxv+FapjnrvfsuEByVNFEf6Y3VkCbZm1JYK+SdURZ53U67bQFSf+BajxjQIREqDsZAzQcKFfHoao+6VLluojYs6AJE2y/eP7MGZj181WjKJKUr+R/mGi0Bys+/+YKFwSoxnSgCEvs+ZD+4xoU75ReF7l3/41PyWySXXwVG9Cym3yfTekL7H8kHQeE1JGKzd1yoAcQyAKHnR5AcxcrvH7dmG89+8Y7QUFCpVfcKbcPP2ReLF0zg+faxNpAGGR4OXtyGp/Nb6pbj62yxD+2wcP67F3Z1/4cqC2Wi96G9GM+5MAVhr91VBfd5+qBbthrkZQE7KQx6rPs3C9ZPmh4wEVMZ954Gy1XKPSMjOEhC5UM31KKg1LG79qACkuK1oHufzeVcefesAc/YDtUOAp6qbN0hq6CmZHFNAT0gH7iUD0Umi8nlMIv3jcCfZXAW9SmkSOhTg/ph2NzMb6DifktiBzSN5uGmAD3dyWHWm4MOwpM1L4uWzOP7GSCPl87zmPZhaMLe4ZKmsNB7TuvbErFu7FaQcAcOcH1cgCtDy3Qbi2uK5kDarzjgRlLxMbt4+MI3HZp8t2AadnwylAqCchGNTh4Eoeyv1G8lIDkxzRwzgZuHfRvUJaJx4dzzKdu6Ncl2NgV7sjvW4NHeGRRNJAETp9FZpA+6od8jeJHSLG3qTmUiq90r3ixIAIa8BnQAHNGzJSAC0Hp5MAVpJpE9JSZr6eXjmMOq/N8doJErJv9J6WUq2tigYaBJWJe+IgdNJb7M/ycGtpeRzJc+Qte+LCkDsAyCSl4PPSDPLI6LDiFa/bDQDrHQfHprUz+Atqf3GZwhp+5QRuYkjnmApvNPUo0prTl6Qm3/+hspDJqJc175OP3Cydl/l9+fkaRnzrYchAZ7A9/m9PFZ+nCOMKB+DaXiWpfHFXNJjyTvKFL35PSe1/eJhARWAFI91dNosnqsv4IPOAr7YDTQqB3SrLlLyzT3AYccVDneSgJQ8CBRSUvtPfXnDC2XnFeCljRpMbM7jldZAYroISvJTg8TUWHTiX6H7sywJTzrlNySkcxzbxCaeO+E0G9PLl7j+SRk9bu92nP96ulnbFfoMRcTY183+7iwNDmpY2uiR14c8MaZsL1JMvbNOBCWbgtcrsssobWxpTSi/wL2UqGFBPx9+aZBROIdkJEkFm37XZ6Tj0tyPkRpzA42//N2IVcuWfAIp2d0W9hzqz1GAJs3ZjNrYBo+QxRtS7mn63xeI3SJqfUhX5aGTED54vOK95ebrx76buXmJwp4diyrDJ7P6tD4x21Yj6uevDEQFUsP02eUfP0fsttXmQ83FA2KJiMHSxpNOsYlSlfJPTDeYlrRt7BbSfJwv4F462MwTqBRO5IiHhRmJ1m7h36B1MM35stSPQ0J5BTAfw4GDj69iPkWVkS8xtinTi8Dho3MnmP6Pm5fIVJJ2NxqJ50+hTMfu7J47PeMVoxwfaw9nucdXyZMrPwCJP7gLZz8zf/Za68MVP281QIPOo3WMUYvZMUnA+q8zcfGAstfj+W89UL6Gda/H3hV6/LtYOVndFe2gjsk1LaACENdcl0Ib1bAGPN7tJCaFk0eCNiNrzgLv/e08r8TMbjy61xSnmJEtih4mZ4pekMqlgRWngBmRzuvPkjHLdR/I1LVL1WrAiiScPoJT701kP8sZsRgD0+wP7XL757aA5GEgekiPwBDzUKLHFS15BOjjpKjzOPbmqDyPR65+rnSyLuUK2MRAZMsdm8umk6rTRrLJzCVw9y+l2JpEjUzj8q9eFwfH9zIrx05LNRrE7d7KPmvx0zqzvBLTMAzTRqiNauPeYBS1SnkCUty4aT2l8BGLZtFqGQAkrw7FwZuNSQZS5W0Qne7F7/7PMD9L7RtO67evxaV5nxgX02rR9Nul8A1XcG/Sd/LBPRx/63kENn4CEePfUASLgY1bQxcUgvh9O1j+kJLIn6lnzWgQ0r3gF6AI8C15AO8f3oMzn+SElNF3qemspSzEzhQ0kdcsrP8oMxNZ9MpYMCblHlQZOQVlO/Vkm19TYGDJy0KHBWc+e83mwwuvCpVRbcyrCGreTtH7JIYtrWEhQvKL1uvUhy8i9eYVW76FKKj5SJTCdHhgicK87nuzEdy8ncVxk73v7f8HF7593yAQa2/ujtS4xPymdF9KIbjMazp9LBIvnLLJlq5aiLweo752R1i9nJBmU/0R+dhNw7MszSs3YUJXtYU6Lte1gApAXHdtCmVk/evw+LiLeDqSzYthVJ/sArZddh4g0GkF7J8gaoHQC0ai/O1STcB3vQQjUOIsI9CGya9mPXiHVYNveASj6pS/yA26H487pM15y583MD5+usQY9zjGqJRx7w4y4u8iMyEe2akpTL3bElc8bWbp1JS8Hd6VqsC7YmV4BJcVT5nphPinLwxq1KZzpUTgGi++r6iJQXVpHCk3o5By6xoy4+8i/tBuuznrJa+B6cmxCE62shNIU6Ysh9dElqeRm5hh1eeniqefnt6sq7R7sUy/In7/P6j77rcIbtHepjAJpU2xEptZ5eEvwqdydbZGnqHlDTTAlk7wacNJonY+FcLNTEF1iPWHNrkx29YaTml9wiJQacBoeAQGs3vPI7ScwQtIJ75HXh5s5tWhUL0ak9+F1t3DrJ/stBSQOGRq9A3cWr3AjNlLAiC5bdZo01WmfXfo/ETAl5X4EPEHduLmqgWM7rjK8JfY362xrymxalnzMskBNn33Tn3wghERAm1em32/UtHGtLF/dPYo83KFtOnKvh+0cWTfpcfeFvIgVnt+qpkukWmIj9K97F+rESr2fo5t1D3LVmJrJl3Mnq8NNQP/5FUizxCBX9OLxksCkKR1Iyc/CO3YA0EtO8IzKBQeIeWM+jF9HkltEvgt//QARb0luo+Sr1E/l3B10feGMRbUfJRsWWPKhyj3ZB/kdojhX6cRyOvlEx4BjZu7+O5JSUbixVO48tssRtPd4ucN8CpTIU+irMZ5foPY91S6JHDiKLhx+JmYDxWb99Gg63hjr8eWuVk4HZmjOSJ1y4DKN+4Iq5t77iXleqhej3xYrBLepApASvgNYDp9Eh0kANIuHNBqBMQmAfMOcth1zXkAhPqc1JzHlNbixp4of0n5nPrePkZAeT+i5NVgzw0n6YE8DmswzS/gs7ORFHUWt9cvUaYM1WpRddQrCGraGp5lKpqdPEq2s+SypzyCJl8vUtyUEOvKzdULELPpz9zvQK0WNSZNR+nGrQzAxVIFS5uW3DoIbNbWkGR+Yc6HiIvcxIpLYoHOFuOSvCqS6JcpDbHFsWq1aPLNYvhVFV1n1kJcJOYbeXuKc9Fq0WbJTpbgKl3UdvKVC7i29MdcwzyIoCCk7dPwrRwBNx8/s6HLk6GrjHwZYQNGG5UhEPHg2H+49P1HxptveSm6B0dOQVCzNo9Bs7hBk49VCSBQTkSNF6Yrnthbe+RR3H1ou6cNxZQS2aUPmdjhu7OMQLI1YC3Vrffh9whq0pr9SmDixvL/4dbaRUbDq/X6pyLI0FreIGUlJ+Hi7A9w//Buw71b6ZkRZpt0Wv/jb49FctS5XE0gMa3JC2UmPkL83u24/L8vLNZ1DyqDykMmIKBBcwZkTUVZTUOHlEIOMx8+wN1dm3F1wbcW+6FDlPDB4+Bfs77iM4Hm+d+YbgZ9nYKaj9KAJTpnAol2eQgfN0ZAtfnclfAqW5GBzAvk/Xv8jLJ2H5t+Lge98rHIw7PsJSawdwz5WV7J63H5iB4r3s800heRxmAanmVpbLfO6bFkehYy0/Jz9GrbJdECKgApiauey5wjAgWsHcZDq8nZ/JOCOdHyOvOa8gSPSS3EjaTkAaH2pfCsXw8Ds/Y7p08pRlzj7oGHp48gNfYmEo4fwP0DkXZNSVcqEAH1m8G3ag14lguDb1hVeFesohimQw1LsezSiW1qzE2kXLuEuH07HA6fos0HhR95lQ9jYnEUekKUuXSC79DpnSzUxxBjL+PHl4el2WUsC4XZhuSrhQzMSQnm1toNbt0ZNV/+0AgkUB3y2hye3N9s815t/DRU7PWcUbOWchqkZHNSp4/e/CeIOtbe+0LqiLQ36MQ8qGkbBNRrYrQeUr4N3QukRZJw4oBB/d3a/OWf0z0Y1KwtvCqEoeyTfeEeEGgevkUVZEm+1OfhFwco5s3I26Zwpvof/WDmdSDbKYlw0nxrT/3UDJjLdVuszY28BuHPTTAAmLTYWwz43duzzagqlSvdqBU8QspA4+7JNvd0Sk6gQ9qsExiqNuYV+IRVM+uWAC+xgT08c8TakAzECwTo43ZvY14h8jbae9F3lZ4XxAxWvvtAaL18jLxJci8VefgobJDC2ey9yLtWqn5T5mEt17UfO/CQkwdIpAP5PR9L45Y0WGylwJbaoe9MxWeGi4QIgoDrS3/AzZW/2Wseo/JKHhnJC6xESZ6nzgqwslKuR25ejxFfuqNyg9y9HqTrEX2RZ1ol8Td5/DVbzfkowCUtEV2pAKRELLPtk6zgL2DLSB4X4jn8dpTDrB4CSKG803wN4lPt80iEegsI9QV8dECgDxDiI6BhGUpuF1DOX2zLFNxIOShScrrtI7dcUkymFj0N15f+xBI8tb5+IDYmjZsHNJ6eTKhO4DhwbiJFl6DXg+N58PpskKdEyMoCn5UBOrXWp6YgOyURfhF1EfJEZ4sbfynJkhIoo/9aAffSQSykifrTeHqDfD7c43huOiGki3MT47uFbHrYC+x/KV2QjSE7k9Hx0hiI3pJCG9xLBaFC7yFIuXkFR6cMtttkcm/HgbE9EdyqE2pMfsciC5LdHZhUkDQq6M9pd27j6sLvWHiV6UXembBnn0epWg0tdilt6BMvnUZgkzYIbdvVLOeD8ibOfTNdEVjkJMbziD8YCU7jxtbEdD3EtXlM32ZYH4ATBHaPSOukT0thp9+UVyQHhBIAYV6PI3vh5usvbqw4DprHa0590M9iWzlJony2yFYj3ZPkLaB2WB6Gnz9urVuMqwtmm9mIQvhqTvk/cbOeloKbf8zHrbULzcrRyX21519FSOsuit461jfPI3brasT+s56dvIe2727InZIatHeDaRiIVov6789hAEPyGhC4pHyP2O1rkBx13vItR7k0QyYprrtUicQoT7wzwSoAk8pLG3YCyFSXdEQ4bY56tfQdNbof9Ho6TXn83RXXS/7cCGrRHlpPb0UAkhp9k4Voufv6A4bngfgc4LRuzCbSPSB2IN5z0nOC7hf6nJ4PQS07sPJywFhQ87G0SOR5IHVxyqmii3LYri2Zyw6BTC8Ke6v4zEiWbC4RTxB4pDwmKa8rL88fySND60meQxKrbLVgGwu7zC0sNC992luXPBlDPiGAoIFGC2z+LhtHN+sVmyG63NEzjRmuLh3kseIDZYarZj216DJeCw/v3A/3iOEqPZlD1SY55SIXZWH3EuVx2DtHtbxqAfZ8q1mrav4ozan2LZIWIABCyeBJGUCn3zSIfJ5HoLcoFPjrYQ6+7kCgNxDgCfh7CPD1IIBBVLoCvHQcvNwE6LSATps7WKEk980XObyzgwKvcsoOacDj/U7A6TvA4D+c4wGRmGVMQ7CctUCWaHrJtU+nf0px4c7qW96Oo1SwcqE22jTTqTq9/B3yqNg4MXn4DVWhDTLl1bBkYr2ebc6VwpoIcNxatxDupUPMvBxKXVPc/ckPJlvcfFoSqbNxGrkWkyuLK4VgOaMPpaRoebsEfMIGjTVs7GlTTHod+qxMlnOgT0szyj2Q6hJou/vvFiSeO47qL7xjMfxQKk+A4cr8Wbi3d7vD0yIgVH3imyyESWI/osYIcFHIoj4lGfrsTAbSaN08AgIV7xFpAOlxsUx08va6xXaNyZIQqF2NKBQ2pTVWCsHKax9U3zQEq6Dmk9vYWSjVvFUsj0O6pO88fZezHsazfDsjvR5BwP0je3H289cd9hibjkmebH74pWcR/ERHVB3xMiwxATpjPextY9xcHSrUyPFOEAvluq+ycHqncQ5Hp1FatBmco2aeeJ/HxtnZuHzQPNeDxlC6PIcXf3U3qJ8rjYv62r1UD9II6fmyOyj3IzVRgH+QBpnpAuaMdK4iu722UcsXLwuoAKR4rWeeZ0NwIHIsJYiL7FQ9aog5IabxzJY6ImCRqSfxQQ6kF5KaxSElS8DDdA4pGcD9VOBIDIedV5UByjsdeCZ+6Gxl9FqvfwKf8OrgMzMMJ4jspPmxp0E6rWQv8OwMNj3yjrBTTnZKTWqwbgYviXRqTRulmK2rEf3XMjOTUEhL3be+Fr0cj09H87xAFhrQ6NxxJ/Iv3Fr1u0NdmGpb2BrH71BnjytReAXpjXiWrZjr/UUbKgJDd//ZgJjNKw1dUmhWlWGTWRy8wOsh6HnmFaJk6uRrFxG96U+r8f7UWNkn+7CQJQp/YfcHz7NNL/1PlwAe2clJRlPV+eYwdVHCPrtfPL3Y//S7zscPCacPG07vaXMd0vpJ6DPSmDAi2Zf+ly5roTdSH6b9UIL6nX825Bq6Q6FJlYdNYuQLdJ9Yuphw6J3buHcgkmnAgE71AdDYa0/7DL7hFNokfm/5zExkJT1EWvQNVt7RuHxLYwlu05WxQVG4oUdwGUaxa+1iRBEPHyDp0mnEbFmpeMJurQ36nNioAhu3YveRfJ3ka5SV/MioKS15UzU5HjL5PUE/az282Nrf2b7WUI88WBRKR2KZrG26J+i+e3w5ek9QdbonpPUrqPnYYtuqY15DaPunGQOgpYsOGRJOHmCkApSA7syLyCN8K1dnJBEUliixrdkaDurMsSi1Fd6Aw8iv3FnY082zegRX0sDbXyQs2b8yG3//qkepUA5DP9EhtHKOmvmJ7Tw2zFT2ejR6SotWAzVY9GYWerykQ932yqFXcdf1mP+KmOvRrLeGARACH/PGZeC1pR5MwPDaST0WTVPuJ79to7Zf/CygApDit6Z5mpEpACE9jrqhAoY1FEBODRIffJQBPEzjEJcsIDmLY6CCRAiJMSsvl5SETorpKZkCOvyqYQBGvfLfAhRHHtqxu6Ej2vRTUnCBXFotynbsyZihaINM/yikhMLcki6dw8NThwpkGCWhk8DmbeFXrQ4oH4ousjWF8VGY0/1j+5x20uxsW1Lui3+NeuweoVPyHCAlsPGn3rjq0uN3tj2KentSLpP0nSeYn5nwAA/PHkXK1Yv5Mj25rhHlGVEievO5q1h4naskn1P41Qs/ezDg8fCugCXTMzB+ngc8vMT3IHkmvPw4aB5HGMTf4vHnjCzcu2EeyCKFckU0FQHH7Qs8FryWgSkLPVAq1Dy6gDRCku4LiLnM42ykHr1f18EvkMPCaZlo8KQWTbq7MSC0YWY2TmxXQ7Hy5SYtYY2qAKSELbi16TIAMo5HkBfw7HINywUpqOuLp3j0qS32pgKQgrK62o9qAdUCqgWKvwUk/R7KKTkwridjOCTlc6fpHDnJhCxU6hd3aHUcrhzVY/kHmRj3nQfKVssBDRlpFCqVjf1/KgOB2u049HrFnXlPpIvAw9L3snDlMI9qzTWo2VKDctU5BnY8fZXf81Rn1adZuLBPj1eXeMAvSMO8InOfz0BaopMmrDZTYi2gApASu/SWJ/7LMzxahxmzU+WnmZ6OECl5q4iSG+y6HC+g79LcWTryc0xq26oFVAuoFlAtUEwsIGOFe3D8AE5/PAWtKDE+KBS50UwX1uw7jtSiw3Ad8zjs+CUb/63So1pTDjVaaUHsVDsXZCtS69J4B33ghtptc8IBpTlQfseydzNx5ai5t8Q7AGjYRYuqjTUICefgU5pjIVcZqTzmjctEUjxQpx2HAe+K4WFRR/VYOl0NxSqs+6O49KsCkOKykk6cxw+9eXSokqPP4cSm4a0T4O9BTFhAxyoC2lcWEPDYvSzvJz+of505D7Ut1QKqBVQLqBYoGhYgyug6b37J8mxOf/wqOC2Heu+IWityymJXms3YOTpUrK1lyd/kcSAQkNtVqQ6Hge/p4B+sTN5CSepzhmcYgAsxaFG+SVK8gGvHBZyO1Mi6xg0AACAASURBVBtpfRAoSU8ixrUc7wjlnlRvoVVDsVzpRinCY1EBSBFevPwaugRAbBUDlOh2K5QSUMYXCPUR/wX7CAjw5FDKQ2Cq5146YsiyLaRrxSlgRqSTWLDyy1Bqu6oFVAuoFlAt4PIWaDDjR5Ru2ALp92JxcFwvSNof0u+uOAEPH+C1ZWL+R2wUj58nZ1ocZrfJbmjeR8u8E5auM7uysfqzHC2Plv016DbJmJSCvCuJ8QLuXecRfVHAlaM8Yi/neEwItExd5gHvUhrmHZkzMlMNxXLFm6eIjEkFIEVkoQpymJIY4PwjwMx9IghoUk7A+OY8/DyA0p4c+5+8GV46IomyDVTYOgc1/8NWS6nlVAuoFlAtUPQsULVsWzSq+iwb+KOU24i5fxo37h1GasZ9hydDzGluPr6sfvLVCwYGOmIhk7Q+bm9cgau/z0HrxX8zqmd7RDMdHlgeKpLA4NMTRZCwf1U2dvxsLAZIgGDsHA+Ui1A+rNNnC4x2l4VfvS/mf0jXqG90VsUIqSyBkltnBWyem4n7t41DsYipa8FraihWHpa4RFdVAUiJXn7lyT9XX8AHnQVIACTAk6h5BXiYh5U63XoU8/p/OzmsPKN6P5xuXLVB1QKqBVQLFJIFgv0j0Lz6cNQL7wMvjxwaa/lwUtLv48LtHTh8aSHiHl2yaaS1Xv+UCcKaUkynxd7C2S+mMV2ZiLGvM32UgxOfQUibJw2/H5o8ABlxMTb1U1iFRs/UIby+FrxewA/jMxgIoEvujbA2NqXwq2mrPA3sWlSfQMo/v2WjVAiHstU4lC6ngW9gzgEjvZtPR/JY+0UWC/UiOl/6267F2apAobUFUD9XtIAKQNQbw8wCkhq5BEA+6szj2fr5bygSP3xrG7Drmgo+8t/a+d+Dn1cZBPlVQXCpCAT6hsPfpzx8PUPg4xEEN60H3N18mPeMfpaubH0GeD4L2XwmsrLTkZGdhIzMJDxKi0VKWjwSkm/iQfJNJCRfx6MU19445L+F1R5UC7i2BUJL1USTiOdQp1IP+HoF2zXYOwnnsWrfS3iQdF1582IibkjChnIBS7apJp0ngWfg5NGFkzjx1vOQtEASL5/F8TdG2jWmwijs7gVMXSGGYpFWx48TRI9DhxFu6DjC8qngozge3qU46Dw4nP03G6s+zfGekDZIn9fdjKIXqPzs4cZhXkTl22WsDs16a1k7dN29rsdPE7IwZbE7SpfRQJ8l4MeJOcCoMGyk9lk0LaACkKK5bvk6agmALDwGfLWHw/YxAkibIz8uOkG5/pDD5kscfjhAbPDODefKjzGrbZpbgDYa1cq2Q3iZVggNqAF/r3LQaPIfSNKJ6aOUWMQ9uoDo+BO4df844h5eUJdItYBqgUKwgFbjjurlO6FeeC9UKdPGoqfD1qHxPI9txz7G4cuLzKo0+vxXlKrTGAQ8Lsx8D1ofX9R65SNwCs8des9c+n4GHp47btD+IKHD2K2rbB1KoZaThAFpEFIoVpexpISuUxxX1GE9Ns/LZsrnnAZm4VfDPtUhorkxy+SJHdlY/7VxiJfUOAGRUV+7I6yeWIfAys8vZeK1JR5wc+fY79+NyklwL1RjqZ0XGQuoAKTILFXBDbR/HR6fdAVO3wGG/snhwCRSRrcPGJAiOokYUj4HiQk+yhCQkCaqoZOY4a1E4PxdDifuqKCj4FbWeT35eYaibuXeqFupJ8oF1oNG4zqUybTZeJh8C9EPTiEq9l9Exfybp9hy51lNbUm1QPGygKe7P8JDW6F6uY4IC22BYP8qVieYlZ2B41f/QPnABqgY3MhqeSpw8OICbDv2iaEsY7Wa9gX7/egrQxDQqAULq7J0Scnmtd/8EqFtuiAz8REOTeglKtAXkUvK2SCPw9yxGQirp8Ez03RGXgwpjIr0QfpMdUPjbm5MvHDWEGP2q6nLPY00QnKj6JWbp/90N9TvJHpdyBvzIFpArTbi7wfXZmHrj6pAYRG5nVximCoAcYllcK1BlPcTsGUUj9N3gZf/0uDfcTzcHrNXpWcJTAn9UTqHuBQgLhm4nSj+H53I4dYj+gxIURXMXWtRnTAaD50fWlQficbVBiHAt6JNLer1mUjJeADRUxGN5Ix4pGckIj0rEVnZqSzUyk3jAZ2bF3w9g+HtGcz+L+VdHv7e5aBzywnPsqlDC4VSMxIQ8+A0bsQdxJXY3biTcC4vzal1VQuUOAtQSGVoQC2EhTRDxaBGCA2oCR/PIJvtEPfwMvae/QFnbm4w1Hmu/a+oUaGT1TYys9Lw9Zom0PNiiFDloS8gfPA4pN6+jsMvDkCjLxegVK0Giu3QgQQpncduW2NIRo/dsQ6X5n5stV9XKiAPxSJV88VvZWLaStEDQRd5IZa+K6qik8fi5d89EVCGw/m92fhzRo5ng/Q8Br7nbgRcTHNEcpt3v7d1aNDZ+MDpQQyP/72QaUTj60q2U8fimhZQAYhrrkuhjqqCv4AtI3mcugtMWKfBgYkiADkfBwxYnv9hNYU6ebVzMwtQaFWH+q9aPa1Mz0zCnYfncOPuQdyKP4LYB+eQlpmQJ4vSCWuQX1VULdMG4aEtUT6oATzd/fLUJlWmTQnlkzBQcvcAbtw7hPjEK3luV21AtUBxsUDtit3Qus5E+HgEw9+7rEMhlYmpd3D6xgYcvDAfyenmQhbeHkF4te8+uGmVQ4kkW9IBxuz1baDnxfwHiUb37q7NuPDt+5DCsZRsL+V61Jr6Ccp06G5IRs+8f7fILZXEikXPr9WfZ6FZLy1jspJ+P7tLZLkihfOxc8Twq1WfZuL8nhwq3cH/p0Ot1sYAwjRHxJphnpuhQ81WYhu3zunx++uZFoURrbWlfl5yLaACkJK79hZnrgRAtBrghQ0a7L5uXyiWat6ia4GWNUajXd0X4e0ZqDgJeulF3z+JMzc24lL0djxMiS6QyZb2DUfNil3QoHI/lC1d22l9SqFb95OuMUAS++C0U0CU0waoNqRaoAAtMLTjAkSUa29Xj/QduvcoChdub8Xxq6sYxW5uFwGQ1/ruhVZrrEdhWictIxGz1rUwAJC678xCcMsOMAUXpvUo9OrIy4OgCwhC8+9XQqPTIW7PNpz/5h275uVKhZ+frUOlOloWWrX5+yw8+76HGQDp+YobmvU0D78iz8jU5R7wCcg5SKQ1W/mJMUixZb7thmgRc4lXVFa3pb5aRrWACkDUe8DMAtUCBawdyuPyfQ7j1nIsBIsXOHScz+FhugpAivst07bOZLSp8wI8dN6KUyV2mkMXf8ep62vBC4Ub80thYa1rjUOz6iPynPBqaV2v3tmPJZEjivuyq/NTLWBkgSm9/7UaakleT8q3IsB+OWYnrt89YNczwVEAIoVgZSUl4tALz0CfnoYmMxfDNzyCzYE21Y/OncCZj6ewPI9mc1bAp3J1ZKcm4+CEPshOeuQyqz2pOY/7abCZep4ECt/4Qwy9Io0OYqe6e43HTxNzGKxe/t0dgeU1ZuFX1Vtq8NxHOiPBwtREAXNGZKjhUy5zR5ScgagApOSstc0z1XICdo/n4fv4UIrUyymZvN0vGpZYrl7F0wId6r+CNrVfUAyHyNZn4uS1Ndh1ehbL57D3CvSrDH/v8gjwqQBvj0BGvUuUu9JF+SAp6fFISr2L+KRrDoVuNaoyEF0avWXRY2PvmKXyR6OWY9Ph9xytrtZTLVAELcBhSu9dBgCSmBaHmPgTeJQagwdJN3AvMQp3E8479D2VG8NRACIloRPjVcLpIzj13kTWrK5UINxLByHl1lVALx6O1PvwewQ1ac1ACeWC3F63xCXWg96z8/sLaPE4nS45Q8Ci4xzmHrQe5txxpBYdhuvYnEib4/5tHk17apEQI+DaCQHth2lB+sCmng2l/I3LB7Ox7H1l9iuXMJQ6iGJrARWAFNuldXxiHEh4kEeobw7YuPlQQO8lGmTpVQDiuGVds2bNCl3Rt9XXirkVdMK5/9z/sP/Cz3adbEaUbY/aYT0QFtIcpX3D7I4fp+R10vu4ee8wLkfvZGxWtnpbWtQYw4CItbhyW1aDXvB/7JmES9F/21JcLaNaoFhYgAggXuoVyb5DRIW74O+BLNzS2ZejAITG0fDTXxBQrwkbEiWjR/36NRKOHzAMkUBKtdGvwrNMefa3e//txLkvpjl7Cna3R+/XqW0EDG8EJu5LjJE7ojh0ryGwxPDoROCF9RyiHuT+riVvxpUjevSd5m6WFE6DohCt70blJIbLE9OlQdPzbcPMbJzYXriebLuNqFYoFhZQAUixWEbnT8JbJ6BZBcBbB1x9IODSfeunMs4fhdpiflqAmKeGdVyIsJCmZt0QVebes/Ow59w8m4dQtWwbtKo1jiWMO5uWV8o3OXl1NaPwtA5GOAxq+wNqVXrK5vErFeR5PWZvaIPktHt5aketrFqgKFnAFID8vK13vujr5AWAcCREOHclvMrmMPJRSJY+NRluvn5w8xHJKujZcWfnX7j03UeFtgStw3hMagGE+gioVCpHXZzAxuAVHJqUB77rlZMoTmP+Zi+HBcdyf+92e0GLlv10TAzw2BY9EwwkEEPXmV3ZWP1ZjmcjvAGHkV+6Q/OY0ZLKZKTymDMyE2mJhWYateMSbAEVgJTgxVenXnItUCesJ55pNdPMS0CnnUeilmD7sU9s2OSL9mtZcwxa15oIP++QAjEojfFybCQiT85E3KOLufZJoGhwu18cpvM1Zd8pkAmqnagWKHQLcHit73+G73RC8i0WcpWencTotBOSbuLuwwt4kHwdWdlpDo82LwBE6rT65HdRtnMvpnYuv2gTn3zlAqJ++QqJF045PEZnVFw9hEft0JyWEtIELDzG4ecjIsBYN1yPGkHGHg89L6D7Qg1uJ1r2hHQZp0WbQSKDGAkUXjumR6fRbuB5DsveMwYWUmK6fD7XT+mx8A2RWUy9VAsUtAVUAFLQFlf7Uy1QyBbo1/pb1A/vYzaKm3FH8MfeiUjLeGjTCCnUqVODqRaT1S01QvkkFM4RFbsL0fdPISH5OlLTH8DTvRSC/KqgXOl6KB/cCGHBzayCmuj4k/jr0HQrQITDuKfXonxgfZvmJS9ENvn9n8F211MrqBYo6hawJQmd5khhmsR8de3uXpuYr+R2cQYAkdoLbNYW7oHiIYg+NQX3/vvHkAdSmGsREShgzVAeadkc5h7gcPCWcUSB9LmktSWNlYSAB/9hPfJAEigkMcH5UzIQc0l5tlJiuvQpAbQt87JweINI3ateqgUK2gIqACloixfD/ppV4NE1AqgTApCIIammu2kE6GRU42lZHO6kCDgew2HjBeBojPUHazE0VaFOyd3NGxO6bUSgX7jROCjMaN2BaThzY71N46sU3AyD2v1glwgZveyIKWff2R9x5c4em/qhQl7upVA3rBcaVh2ICkHKQmNU7lL0Tqzc+6JBqEypg4Ft56FOpW42900FD19eii1HPrCrjlpYtUBxsMCozssRXqaF3VOJf3QF/575DmdvbrRa15kAxGpnBVwg1FvAm+0FPF1dgFbDYdExDl/sMfdmfN6VR986xoOj5+Vb2zhsvGj9PanVCZi6zAPepTRIiBXzPkyvshEcxn3nDq1bTv+Z6QLmjMxAqm3nTQVsPbW7kmABFYCUhFXOhznWCxUwuaWA1mGAu5v9HdxPBVac5jDvgJrUbr/17K9RLrAeRj/5p1ko0t2EC/htxwBk6dNtarRHsxloVn2YTWWpEGNpub4OW4/NQHpm3gKNSZTwiZpj0aLm84peFwJSm498gGNXVlgc38A236NOWA+bx7/+wJs4eW21zeXVgqoFiosFqpRpjfqV+8JN4wFvzyB24ECihN4epa2SSlCY5M9be1kNkSyOAKRuqIBp7QQ0ryAmldMz8Eg0h4nrOTMWSZ1WwD5inPQwfg8+SBXQ6TfbSV/k9LpHN2Vj4xxjVispV0R+b5Ka+vwp5mCluNy/6jxc3wIqAHH9NXKpEfp7CPi1n4B6ZXKGRQ/Y6w/JtQwcjeZw+T7wMB1IyQRSsjhG51snVEDbMAEdqwqIkMW6pmZSsp2GgRH1yh8L1Cj/JAa1+8ls03Dk8lK2Ybfl0nBajO/2F8oE1LSlOCtzNXYf1h54zSHaXmud5Ea5eyPuMNPtkFSTTdsa/eQfCAttZq0LEKCZt6krEpJvWC2rFlAtUJIs4OdVBqEBtRjhRHhoC4SUqmF0uEEA5Kct3RGfGJWrWYoTAOlaTcBLrXhUDxbfZfReJHarGZEcHqQpv9+eqy/gg845yeeSsVacAmZEWvd+yI0rUexSKNaCqZm4fS6n3XFzdahQw1j9PHJRFnYvUdmvStL31tXmqgIQV1sRFx5Pj5oCyF1MuiB0xSQCf5wGfj/O2UXPS67pN9oJjHaQXNN0nYsTMHKVBqlZKhBx5i3QuNpg9G7xmVGTtDnYcOgtnLq2xqauaLPxQo9tijS9Sg0Qg9bKfS8iKibSpvbzUqh17Uno3GCqGesWJY//sOlpCzoFlGC7D37eMhStMAhbT3HzMn61rmqB4mKB8NCWGNFpMfsu0neHPKsxD3JP/i4OAGR4Qx7jmgkG2vq0LAGrznD4Zp/196JpcjrdC7YknyvdM0Sz++J8DyZA+CiOx+zhoneD/v76CjFES7qINWvOqAwkxReXu0+dR1G0gApAiuKqFcKYhzTg8V5H0aVMJyxf7+Ww8Lh9JzSmwybPyE999WhSXgQdxIc+aT2H/27lrd1CMI9Ldtm61nh0afy2CfjQs6Tq2/HHbRpzsH81TOy2EVqtMcOMpcox909jwd+Dcs3FsKljOwp5eQSA4tVDA2oY1SIg9Mu23ohPvGLWGgkjTuq+NVetEPKA/LSlh9VTXDuGqhZVLVBsLWAKJrYf/wwHLszPdb5FFYBIWh6D6wuG8Km4FAFLTmjw6xHbDtHymnyuZNhy1TmMnSPmehzbko2/vs1WBCBx1/X4cYLKflVsv4xFZGIqACkiC1WYw+xSTcCcnjwDH4npQP9lHGKSbHvI2jLugfV4fNBRALGA0OnPgGWcqjtii+FyKdOk2nPo1eJTmzfkSk2V9g3H5B5bbQYf529uw8p9k/M4cser93tiFotZl196fTbmbeqMhynRZg03rz4S3Zt9aLFDlYLX8bVQa5Y8C5QEAEKHZh904tGtuvi+outaAvDTIeCvC8YHZ03L8/joSWD1WSjqeeQ1+dzSHSbR7UqsWHeuCHj5d08ElMl5Z+9enoXIBWr4Vcn7lrrWjFUA4lrr4XKjCfAUsGuswBLNCXx0WaBBspW8NRIxjAgCgrwEeOrEh97fV8jDIf5Mp0cCjAEMJe4tGySGd9mbgOdyRivkAZH2xdAOvxvlfGRlp+O7v9rbnI9BjFmvPXPQZordE9dWY8OBNwt55kDnhm+gbZ0XjMaRmZWGWetaITM72Wx8Y7uuQYXghorjTstIxKx1LSzmkhT6ZNUBqBZwIQsUZwBSO0RUL28dZpxYPmc/h2Oxxu+ynjUEvNhKQOXSYjhVu180eJhuXEbLCfhvYt6Tzy0tv0S5+yCGx/ejMzHiC3dUbSICJF4v4IfxGbh/24VuHnUoJdICKgApkctu+6R/7KNHhyqiZ6LXYg1uPFT2fDQpJ2BscwGNywoI8DIvsy0KeG2ThvGh1woB7iSJCXryOFk6Mfp9gJgXQlS9b25TQ7FsXymxpJd7abzad59RQqi94IPamdh9s80J5xdubcefe403/faO25nllULPSEjth01dzcCEXPHZdAwqAHHmqqhtFXcLFEcA0i5cwCutedQJNU4s/2wXh7hU4/ecaS4IrXfkNeDFDebvMWcmnyvdV/JQrD0rshF/k0e/N8UwWlX9vLh/E4vO/FQAUnTWqsBHKo9RnX8EmLnP/EFKJ0PfdBNQJTD34Z25CwxewWHPeB6B3jkPbsr7mH+Ew3cHxLZfb8NjbDPx5OjZ5RpciHdeqFeBG7AQOqRk8ZBSEYaeHQEfXRu9gydqj7Vp9CQEOH9Hf5vKFmShdnVfRqcGrxp1efXOfsaOZXp1avA62tU1Dx1TQ7AKcsXUvoq6BYoTACEwMaoJUMFfXBVKLF99lmO5j5InX1ov8naMbCTAz0P8y82HAsICxFxJIlYx9ZBQGWcmn1u6b/pMdUPjbm6QEs4n/uAOnwCNCkCK+hetGI1fBSDFaDGdPZXZPXg8VR0WQ6KGNuQxvX0Ok1Vu/Uuqrr88w6ONsQ4eq3bhHjD0Tw4Z2cCmkaL7+mg0MGKV6gWxdV1NgQMlUf+8tbdVLn55+6GlamBCt01Wef7ZSzkjEbPXP2Gzhoit83BWuV7NP0OTCGMV839Pf4d/z8wx6YJYsf4zU10n8DZ7fVsLTFrOGqXajmqB4mGBog5AKDT4tdYCBjeAAUyQXtXi48DPR4zfQ1SW6HOfqQ14PNbBuhwvUsqnZgnMk389Aei9xJj6llbaUvL5sRgBw1eal3f07iD2qykLPVAqVIPrp/S4epxH51E6Rg+86tMsnNutKqA7alu1nnMsoAIQ59ix2LVCAkn7J/BM1fznw8Ds/cYPYDoheqej7dOWHq4/9ObRsapyPaL17b6IQ4MyAhYNFMALQIdfNRY51G3vvfiXFIHDRiM62k2H3sfRK8vsmvzknjsQ7G9hgWQtEc3mwn+G4Fb8EbvaL+jCppofluhB64X3Rf/Ws4yGp9LwFvRqqf0VZQsUVQBCieXTO/DoXTMnsZzAw48KieVEIf92RwGk+SFRyJ+MBb7ZCxyNEd+RiwbyaFYB+GwXsOSk+QFafiWfK907kkAhxwE3z/AIry8CnJM7srHua2OxwqJ876ljL5oWUAFI0Vy3fB81xb7+1JdXBAGWTnByG5SUWD6nB4kRWi4p5X5sHskzL8isfZzNtIb5bhQX7sA09MpSuFFuU3ii5jh0bTLdplmeuf4X1vxnHOJkU8UCLkQCiq/3Owwvj1KGnsXcjpZmVMEv94pEab8wQzkCIMv+HYOrd/YW8KjV7lQLFD0LFDUAUqW0gOkdBLSRJZafusMZgQlpFajsOx2Mk9D33+TwyS7OKC+ygr8AenelZXHoON9c+Ty/k8+V7pqhn+hQvUWOZyWbdEo+zsTFA+YCiEXvrlNHXJQtoAKQorx6+Tj2ae14jGkC3EgQ0GORxoi1avkgHg3LmXdOrt1zccC2KA2ORANxyUBpL4DKZ+jB2EC+eEpgYV10UZ6HdIoktUZ/6zRfg1GNBZYLooZhWV/kZtWHo0ezjwwFiXr26zVNFVmfLLXm4eaDqf0OQefmabVDCk2aubY5MrNTrZZ1hQJK3qHzt7Zh5V7jvI/6lZ9BvydmGg1527FPcPDiAleYhjoG1QIubYGCBCDEmkjCuN/soWAo+/IE6XBtyhM86j6mpaX31s6rHL7czeF2ojlb1aohAmqGiKannMV/rojAQ0ndXPJurDkLvPe37cnni45x+GKPffOw9WbQ6gRMW+UJDy8OD+8KWPFhBu5etbW2Wk61QP5ZQAUg+WfbIt2ylKth+iCtFypg+WDeDDgQ4HhjszkziOmJUL86At7vBBy4JWDsGg2+fFpAz5oitaF0kddjyyVg6ygeKZnKJ0lF2rhOHLzSCb8tAmCmQ+jZ/FM0jXjOppHtPDkTe8/9YFNZVynUru5L6NTgNcNwaNPxx55JuBT9t2yIHN7ofxjeHqUNfztxdRU2HHzLVaahjkO1gMtaoKAACOlSfdtDfAfRAdmYNRrcSba+eSe9qYnNjRPLN1wQgUd6tnF9fw8BiRni377vxePJamC5Ey9s0GD3deW+pLBlTzeg+0KNGZihtiwln+d3qLFvIOAbyOFOlOr1cNkvUAkcmApASuCi2zJlKVfDNP/ju548uuSQLDEvxof/cFhzTjlZvFqggLVDRQ8IPWT71hYBiJSUTmMh9/bSZ3kDfe/WS8Db2zkcmkR6IUCn+ZwZj7otcygJZUw31ompd/DdhvbgBdtFppSoey3ZzlL4UlGwtanmh8hy1dYoFKtLo7fRuvZ4w3Ruxh1hyvHqpVpAtUDuFigIAOLnnonIsQI0nAgQgrxFYLDyDIdP/zVnqCL/yORWwLAGOe8XCgdeflqDHw7AyHsiJaE/10CAlw6YspFD5DXxvTanpx5dI6h9YmdUFsod1ZjHW+0BS8nkBZV8rt6nqgWKigVUAFJUVqqAxykBEFP63YUDeDSvKA6GwMcoCzSD0nAp5nX3eB4BnsCgFRo0KCsCENOHNHlWSIiQ1GXPxwEDl3OIHMsjxAcYtZrDkWiVDcv0FlDyfvyx5wVcvL3drrvFdNOdW2VHvCt2DSYfCysBrYMXf8e2Yx8bevX3Lo+Xeu2Em1bH/laUAVc+mlJtWrWAmQUKAoDM7JbBQnjPxQkYuFyLj5/k0b+u6EEncLD3Jod1ZzlcTQDGNBHQqyaYiC5d5C356bAG688bezCU1M2pPAGbD/7hsPqs+O6RPCFKIITAC7E3hgcIeGWTBn9fMfeSWEo+f20zh+1R6vtN/UqVPAuoAKTkrblNM5YACJ0SzT0oPhzpIRs5jkeoj/hwXXEKmBGZ+4OT1XkMJAiAlPEVH+T3UoGuCzRGnOpS4jnFw365B6yvEG9gxEplLnWbJlKMCzWvPhLdm31omGF84lUmtmfPRSBmar+DRmFHluoXh824ab4MURV/v7EzHqXkyALLPSWUiD5/Rz/EPjhjj1nVsqoFSpwFCgKAtKqYgR/6CNBpOZy6Azz3hwahPgK+6iageQXjUF5pAYilauY+mB1iKamb/3eTw6e7OAxrKGBoIxGEzNzL4bdj4ntuVnce3WqIh28jV2pw/I74LiQRXWJupPdap1+Ncybpc0vJ50Tz2/k3c89Nibt51AmXSAuoAKRELrv1SUsAhMKhpm6RAZCxPEJ9OSSmQ5Hlw7RlCbQQkCAAkpAGbBnFI/NxUroUezupOY8prcXalANCnhfVA5LbOnGY0nsXAnwfu6MA9XOyLQAAIABJREFUOOL9qF3paTzb1rZ8DlNvgfW7yDVLmIZiXb/7HxbtHG4YbOOqg9C75eeG34tizotrWl4dVXG2QEEAED2fhbK+Av4aIVLEE11u/2ViDgd5MkY1EVA/lEe2wOFErJhLGG2SWE4UuhNbmKubz4g0Tiwf3YTHtLYiqPntKFHtmoOQSes57LupgZQzqURZT2vevw6PTxTOhvIz+bw432vq3IqHBVQAUjzW0emzkOJZKRxqwHJzALLnBjBxnXW3MQGQHWMElPMTQK7ms3EcoykkAPLe3xzqlwG6VQfKP1aclVi3SnkSABGYyJMlFXanT7oINVilTGuM6LzYMOKE5FuYt/FJu3I/qPKozssRXqaF1ZmTp2Depq5ISL5htayrFzANszLVNBEZwQ5D5yZKG7uq2rur21kdX8myQEEBELIqJYlvHCEg2EcUyu22UIvkzNztTdpVo5vkvGtI3ZzCsT7fbdkD8VQEj2+6ifogq88A7/8jvvNmPMljYD3RE0IHZq88IfZN1LsP083Drwor+bxk3YHqbIuaBVQAUtRWrIDGK+mApGaJyeOpWZxRCNavh4FZJuKEloYmeVOozu/HOfw7zpxFi+r+dxOYtEF8GUgJe1oNMGm9BntuWGc5KSDTuEQ3wzouRLVybQ1j2XT4AxyNWmrX2CgnYuoz+6HVulutd+9RFH7c/LTVckWlgKlqfMz90/h1+zOG4csFDIsa7XBRWQN1nMXLAgUJQMhyFNa0cQSP8NIcUjIFDPlDg6gH5u+JpyN4zOiSo25O3vulJ4G5B2yj8G1cVsDvA3kW9iWPCHi3I49hDXPWMPIa8OIG80M5Nfm8eN3n6mycZwEVgDjPlsWqJXetgIOTRA+EpOhKj+t1w3hUD+bwx2ngo53WPSBkFDkA+XY/h+97CajgD+i0QGqWgEvxHH46ZMzBLrFtUQyumgNifGuZvugdzc1oXG0werf4zKb7dueJb7D3/I82lS0KhUxzX0y9IPJcEboHl+96HlF3dheFqaljVC1QKBYoaABCk6R30uqhAmqFiN6ICes4/Hcr570kz72ITgR+PczhjzP2H2YRU+PaoQJLaN9zHZi4XuzjldYitW9u7ylLyeeWktWdvXhEW/xJFwH7b+aEUzu7D7U91QKOWEAFII5YrYTUmd2DZ4wjFBbVfZGopPp1Nz161uRwOV5A36U56qq5meTHPnp0qMIx2kMpoT238vITI3qwqyxYxtYypd51NDdjTJdVqBTS2OrdrJSobbVSEShgmushD7Xy9y6Hl3pFGtiwTl5dg/UHpxWBWalDVC1QOBYoDAAizXTxQB5NKwA8L2DaNg22XBJBhqTNQT+TEK6p3oc9lpLnnpCO1fNrxPffmCY8+tYGnllqfiBnKfk8LkUwI2GxZyy2lqXk+N8H5Aj+xiQC49dxuJZgPwiztU+1nGoBWy2gAhBbLVUCy0kigm4a4MOdHFad0UASItRwttPjftSZx7P1AVvyRughv2ZoDmd7ZrbIEqKkOlsCl4RN+YUe2xBSShRjcRQcmOY55GZLR/NLisL6vNwrEqX9wh7bksdvOwYg5sEpMzuLmiFtQEmw6qVaQLWAuQUKE4DQaH7qo0f7KhzzRhAI2XxR3GQvInBS3jI9rj1rGeApsBzGAC+OielKIMRSG5aSzxceA77cY1sEgT3jk5cl8PXvWHGsRFtcpTTgpRPts+wUsX3lb/+OjlutV3IsoAKQkrPWDs1UCoWiuFkCApQLsmqIHnVCxbjbCWtzqAgtdfBcfQEfdBaMxAeVypJY1FvtxYQ/6aIEw06/GdP1OjSRYlLJNIHa0QTpeuF90b/1LJuscjRqOTYdfs+mskWtUI3ynfFch18Mw5YLD8rzRChESw5Oito81fGqFshvCxQ2AKH5yUN3JRAiieEmZgBdFuTNC0J9yEGIJdFBydaFmXxObF9zegkMcHy2i8OK0xyWDRJQv6w4Onq3frWXw4bzKhDJ7++G2r6yBVQAot4ZuVqAckH2TRApD28+FNB7iQa+OpGhiuJh6eH2/X8cE3iydBGweNdE/VxedlA9AaObCKhc2ryFgjgpKkq3gGnY0KZD7+PolWV2T2Fwu/+hZsUuVuvR+i7dNRpX7+y1WraoFjD2KPH4eWsvxD26iPKBDfB819XQaMR7Ww3DKqorrI67ICzgCgCE5vnFUzz61BbfTRIIea8Dz3Q9Dt4SMOZx6FRebCIHIT8eBL4/YHvy+dFoYMSqgtn0v9GWx/NNxdC0kY9FgwfWI3rhnKR8yo2hhHxTgca82Eetq1rAFguoAMQWK5XwMq3DePyvrxhHSrzrfZdyTCBw/XARmLDNWSwwdq3oITG9iE/9zXbiX4n68FE6kM0Dnm4cgryVxaOoLCUVEgOXGn6VY1E5cKDwq2/XPwEKD7Lnskd8sCQwQJl6QS7H7MLyf8dCo3HDWwNOQufmycyrhmHZc5epZUuaBVwFgMhBCG28p2zSYOdVDpI3YtkJ4JN/8wYApPAmPw9gwDIOl+6bt/dpVx796hjfBQSKCir5XOpZ0iih/I+uC3KYv15rLWBIAx6+HuI7OykD2BEl6nCp79yS9u0tnPmqAKRw7F7keqVTk486i2AhIU3AqFUaXHkAzO/Po1Ul8QFmqg4rTVLKGyEAY8+15ixpheTtRWFPf65flsNrfffBz7sMG6ojyudUr1xgPYztutZwsp/bvE3paV3fRo6NcHLPHQj2r8oqE7Bb+M8QPNnwTYSFNjM0uPXoJzh0aYFjHai1VAsUcwsQAHm17z4DccP245/hwIX5uc7aFLRYKiwy/bWwKwdL0uqQQAjlIO6fwMNbByN1c0eWRTpUO30HGPyH6yWfy+dEifC7x/Mo7cXh8385LD5h/B4mfZRB9QVEBIl/l4dbO2IbtY5qAVstoAIQWy2llgPFlH7TXeRDp5OcjRc4vL2dw5PVgG978CB8oXS6IyWzUz1brzN3ReV09cqxgCkzk6O5GU83/QAta4yyybT7zv0P/5z8yqayRblQnUo9MLDt9xancPXOfiyJHFEkpqjVuMNd5w2dlv6JYoryK0ufjrSMBND/JeUK8KmEemG9kJh2B3cfXsDdh+fzPHU/rzJwd/OGVuuBjKxEPEqJyXObrtSAp7s/3N18Fe8hGmc2n8HeA1n6NGRmpcKdBDxlukKFDUBojHIQMnE9h7vJHCM5IX0pyotYesr+dwz5EDaNFBAeIOCtbRw2XjRvozCTz5XuoTZhPH7pB+TGvkXekPc7ibXlVMOudE+qYyleFlABSPFaz3yfDSnQLhwgoGaI2BW9gGKSOKbrkZEtUh2aKtISANkykjdKLs9toLuvCZi0wTaK33yfsAt1ULvS03i27Q8Gu/+5dzIu3t5u9wjHdl2DCsEyBS0LLZSE/I+cqRt7l+QmIfCxbNdou1Xm7V4YOyuElqqJCkENUTGkKcqUqgkiKPDQ+RoU3K01p9dnIiXjAR6mRLNN+Y27B3A97iBSM+wL6bPWT2F+XrPiU+hQ92WUDTSOhaF7+0HSDVyM3oHDl5fgUcptq8MsF1gfTasNQdVybRHgU8GsPLV5J+EcDl9ahBPXVlltz1UKEGCtHNoSNSo8iTKlayPQtwq8PUrb5CGVz4GIGqR8Kfq7KwAQUxBC3oqhDQUWGrX3BjBhnf0AhKhtFw0UkJAGiwQpElGL3D6FGVIsMYTlxiopURnTmMlrRIBt30377eMq97U6Dte3gApAXH+NXHKEvWryeKOtgFDfHK/GL4c5kNCg6VXeT8CWUaLnxNJFL+/LD4AfD3DYFqU+9JTsJPdcUJjQ7A1tkJx2z877w/JG27QhvT4bsze0tjvHxM4BuUzx5tVHonuzDw3jIfX3Hcc+dRkBQgIcjSMGo1rZ9gj0Dbd7g2iroVMzEnDtzn78d+FXAyWxrXVdoRzZqXXt8ahdqbshf8fauBKSbmL7ic8VAX3dsF54suE0BPhWtNaM4XOy4V8HpzOA44oXeW+aRgxBnbBeCPavki9DdBUAIgch0kSJwbHTfK3ZYZkthpCEdRcd4/DFHvN3msS6JWdzpHadlQBvyxjlZeb01KNrBGcxRJrK/tZfbwillupamp+9/avlVQtYsoAKQNR7I08WaFaBx+D6ApIyOMyItAwcvHUC2lcGGpcXUN4PjEErSw8kpALHY4G/r3BIzLA9RCtPgy6ilUc/+YchJ8HRhGjTOO3cTOFoH0XUvNBpPdG2zgvIyE7D2ZsbbToVz++5UhhM2zqT0ajKs/D2DMjv7szaj390BesOvOHyQIQ8QY2qPouaFbrC1yvYYTtF3z+FRf8MYeFpwf4RGNhmLkIDqjvc3rlbW7Fq74sO13d2xYZVBqBVzedRpnQtZzdt1p4rARAa3GddeTxTR1kx3VZjECvkoUlEyGKZIMVVks/lwCs3j4bkHTG1gRoGbetdoZZz1AIqAHHUcmo91QIFagEOr/bdC39vkcTd0ZyEQL/KmNxjOzQa6yFujvZRoGYppp35eYaiR/MZqFmxq+IMs/WZiH1wFjfjDyP2/incT7qO9KxHEASxOOV+UG4CnXSX9q2EcqXrsvCaEP8aNodoyTs+dX0D1v33mstYm/KhiL2sRsWuCA9pnqung0KDyE4Vg5oYEqRzm0h6ZhKiYnahTlhPMy9TYuodEEvatTv7cD/pGtIyHzFblw+sj8YRz7FQJtOLQNxPW7oXaghfmzqT0LbOi/DQeee6hnToEJtwFncTzoE8gAlJN5Ca+ZCCbVk9AsR+XmUR6BuGoFIRLPSPnime7n4uD0BogAPq8oi86jjL08uteLzQ0rI3Izfl806/aiCg4A7ZJApeU2FG+UJ934tnOZxKl6Mhai7zkFAH4vIWUAGIyy+ROkDVAoCp5+Lf09/h3zNz7DaNPQKE529uw8p9k+3uQ62QFwtw6NvyKzSs2t+skYysZJy7uRlHopYi9sEZhzuhEKU64T3RrNowu7wqtPn+39aeSMugDWnBXQSiQgNqISykGcJDWiA0oKbihtd0RAnJt3Do0kKWk8ELepT2Dcek7lvsBmC0gbsUsxORJ79B3KNLuU6cgOOz7X5ExeBGRuUcJYzIq5WJXKF3y89ZbpDSRXOLvn8Sp66tAXlrHM3/8XIvhYhyHVCz0tOoEvoEvDxKYdPhD3A0ammuU8hPFqy82s60PiWf7xgjoJyfgEnrNdhzwxxMWEo+n38EmLmv4EKLJzXnMaW1mKP5fzs5rDxj3vc33Xj0qKlspaj7AgYsVwWAnX0Pqe0ZW0AFIOodoVqgCFjAlAFr/YE3cfLaartHbg8A2Xb0Yxy89LvdfagVHLNA02pDQXk+blqdUQOUn7Dr9Lc4fWODYw3nUstSn5aqUF7QvE2dWeK6sy/aLFcMbgJ/n3Lw9QhmSfXk8ZMnNlvrk3Ivzt/aioMXf0d8YpRZ8T6tvkKjKgOsNWP4nEKy1ux/FQnJN2yuQwXb15uCjvVfMdShnK3vN3YuwLA+DiM7L0blMk8ojpu8PIcvLcS+878gMzvZrrnZUphALol5WrtcCYAQU9TM7sD+m8DULeYbdvr852cExCZxRnoa8jm6QvK5xGZF4GPWPg3mHzUHShI7mNL6SILDWfqC89ZYu0/Uz4unBVQAUjzXVZ1VMbOAnCaWQkrmbepi96aITPJMq2/QoEo/m6yz4cBbRYrNx6ZJuWQhDiM6LUKVsq2NRkcehy1HP3KI6cyeaRKVLCm+hwbUsKkajev7vzrapclgvWEOb/Q/zNiX7L0IoF2KjcTJq6sYC1Vul633P33HNh95H8eurLB3OIby3Zv+H5rXyKFuLiiPYqWQZhjecZGip4fW7p8TX9oEZiU6Z5pQtj4DWdlpDtvCUkVXASCkVbVsUA5T47k4AcNXapCenbMJn9+PxxNhwA8HgLkHzQGKKySf96wh4KtuPNPrskQK825HHsMskCCSKnrvxZzRvJ2+6GqDqgUeW0AFIP/P3nWARXFt/98sHQQVFXtBUewVu8ZewN57i0ZNM3mp//dekpeX+hKjRqOmGGNJ7L33FmzYe+9dBEUEKcvO/L8zw8Ds7uzObIMF5n7f+15kbzn33Dsz93fPOb+jbQVNA3lAAzXKdcWA1rN4SR25Te3R5Fs0qDJQccZ0ACO/dblbZMXGWgUbNMDgzW47USyoUlYb0v3u09/j4KU5sv34eAWiVNEaKFO0LooUKs9TwlK2dp3OGyybDr0hDbEJl3Hh7mabXLUGv/I7qpXNTASgMANn54cxtfBZGp5udROS7uJu3Alcub8L1x7uRXrGS9X6VgNAXqY+xR87B+Dpi1uy/WYdzDmOjwGxVHSMB97vc5R3R6JCyfR+XNfcpflXWtSYgI71PzITifYUAY9Dl3+3qiti/GpQeSDKFKtr5uZGun+Z9pTfU+fvbMLZW2sdjmtxBwBCcRu7xrIo4Q/8doxBpypA5WAiSeHww34dn7hPZHJkOUaWap6UmtvB560rcpjdk3KcMLCU7f3dFizGN5bfApQjpOt8Y9Cl+sHSKmoasEMDGgCxQ2laE00DOa0BqUuHI+xUUiYta3NwBOTktG7y7ngMXo/aihKFw7KmQNnt/9jRD6npiUbTqhjSBA0qD0JoyZYI9M9MwqNi4mQdWBY9UZU7DHWnNkcMuWJNXt3ApsO/NXEpkHli5NYs9zNyEaLb+sSXD/hgbwqMfhB/GnGJ11XM2nIVJQBCLlfzdw40su4QOxoFcZMVsnBAOSPLggiIztxai/0XZptZhaTUzgQCaG0fPD3j0BwsNY5s9F80rjbc7OeEpHuYt3MgXqQ8tjguza9N7XdVBemLndB8Lt7dgm0nv7SDDlzoxR0ACB3cf+nF8vIsOc3gq306fNmBRb/agoyxSRy8PYAifgz23ATeXC+f+Tz6NZavIy10qM+J4POGpTnM6ydQ3W+8BHy0zVxGMS5EbhM8fcmh83wdXuo1tyuXPJxap7Ia0ACItjGcpoEALw7dwoFWFTn+BqmwL+DrKby8qXjqKHsu8CINuJPAYP8dBotPAwmp2ktPaRH6NJ+KOpV68dXoJnXq2qYwsOlKzcx+n9Rjn6p8Bo6AHJuFKqANBr8yB9XKts+a/Z3YY5i/a5CRNiqXaoVuEV+iaGAFu7VEB8XVByfhwt0tin1Q3MVb3XerOojaS4QgJ0SdSr3Rp/kUyf5u4mQXL2FUawBEzkUqMuILPvmgmjgUAk2/bIniQZNYTMkj1FDTKi6STIXODf6NZtVfNfuF9tTC3UMtWiooQ/zojkuz2PXsGZtA2Mnry7Hx6L9sbu4OAISEJnasLzpwvOuSmAW8RQUWn7QFKmV6BVLukF5/6fjEu6YlN4PPa2W6jxH42HpFPn5ldEMWH7WWX57EVKDjPPMEwjYvptZA04CNGtAAiI0K06qba2BEfQ5D6nJZL2pbdEQfrzOPGPywHzj+IOdYQmyR0R3qSg9OcgdVtTK+3X2PqsOsAHJccwhUK2t+rtei+nh0bPBx1hQfJ1zGr1uiJFNmMLTNXISVaeMUNRAIWR49EVce7FLsr1+LGahVsZtiPWfGgkhjnAj8Tlvb3GH3HrkJWAIgp26uwvrD2a5LpYNrY0S7v1SxbUnHMX02TV3LXAFAGlYZjO5Nvjab7tX7e7Dk73EW17Fm+Uj0bTFdFSU3uaXdeXIMRQMromQReeokst79uqWbTRcj7gJASElR4Ry+6yy4MJ15BAxZRrxXDCiHVWhR4EIskRHLX5ZZCj5vPUfn0gs2cg3bPJLj82r9fZPDxPXm9Or9a7P4b3sBXJkWAlWd5rlWRsUXiVahwGpAAyAFdukdn/iwuizea8XBzyv7xZaUxuHUIwaH7wDnYxncfQ4+wWBS5mV9qUIcGpfj0C5UsJQU8slue+w+MHEdo5mBZZZGenCyPz8HZUE/pMqFRwMgjj8flnqQczf6cV2LLHcmupUe33WDxcMv3bTfeBTNZyu/F3+Kd1XKMAgBwnTgjag2Ao3DhpsdLAW3qUaKrEchhathfNdNirf+dHlAt+u3Y484rKzKpVpieLuFfD/k/kdUw+n6l3iR8ggJyff4eIzElEcOB0LLARBT8NGgyiD0aPKNXXOSs05KrY7OBiAElMhtzjSvD+2NP/dkB8CbTkbtHGmvrYv5yIgIgVzSKNakVc2J8PDwNuqaqI9nb+qk2nrlTgCEJkLuWLN6CMHot54BfRcrB2RbCj4/fJfDq6uV8y3ZtdEAFPElWmAWAd4MLI1FoGpyFyEoXQ58WLLo2CuT1k7TgC0a0ACILdrS6mZp4OeeBrQJFV5qdBD5+xbw+zHGZitG93AW77QAygYJXVPg3zd7dVh2TnPLkm43ZwAQtYG+NK4GQFz3sI9qvwQVSzbJPGyzWLxvDG482s//28+nCN7teUA2sR7drm8/+bWqGAI6JA5rt4DPnSEtR64sxNbj/1Wc3BvddqB4UGXFeqdvrMa6mA8V6ylVMHVVslSfrCNPEq/hdmwMLt/boch6ZdqPKQAxzVRuKYhbSX7xd1PXRWIYe7fXwSww6UwAotN54v3eR7KC3EUZlBIfNq46ApERnytOScl9izqIavwlIsKGGvVli4XW3QAITUQaT0ExHFELrMdG/Lc9iwF1jNVJ30RLuUIUFa+iAoGPzSOFmJPTD4Ehy829B6RB6aZd0ne232Idrj3VvrMq1K1VcZEGNADiIsXm127JKL1kEIe6QkJuEF3hyJWOB6+NbcThnebZNIiWAunyq16V5uUMAKL2Y0+yaDEgSiti3++mMRamcQfju27kGa6khdynNh37BCevL7N50B5N/ocGVQZktVMbP9S61ltoV1c58zndeM/a2MFhdyk6qBNjFLF52VIoOSNZMPacnqpo2aF+rbkyNq02Gl0afWrL8GZ1TfXryhiQYW0XoErpVkYykMVCak0zFdDU+mZpskruW9J25D4nuHJlH4LVsqSpfSfl9IWINK6CYiS6LmBkXamIQSung8+9PDjsGsOheABwMRbov0RwFZMWAlHz+2V/T6W/GVgOA5bocClOAx8OPexaY4c1oAEQh1VYsDoQudBp1hsuAh9vd17cRpAPcbELAexUNBCSvbekOQXsdcFS+7GnUckN5ruVdV1KGVqwnhxhttKDPel41qZOWflcpIxJUt0si37doVwgr0dty2LaopvZRXtHZ1lcLK2B4Ia1UTE+IF2fwscK2UKFa2nMqIgvUK5YA3h5+vMWA6Ib9jRx8bHUVi1gFgGIqasQxUP0bzXT4S1pevtfvngERnVYwh/OSferDr6DC3c2OTxOtTLtMbiNMU2zGpYtNSx49+NOY+6OvjbJaCoPyTJ3Rx9FGmi176ScBiA0+dCiHNYMFeIrKFaizyId7iUaH9o7VeEwvTtnpqvfjwJTDzrv2ygOQIBn+2gWpYMYULZycqEyBR9S8GQqGIGPUSt1OPFQAx82bXCtsks0oAEQl6g1f3Y6qTmLiYLnCFadAz7d5fwXLPX9R18DmpVn+A/2t/sY/HXaNePkpVXqVP9faF5jLC9yTgAQihf4flU9DYA4eZNILRxPnl/Dz5u7ZI5A8TkHEOhf0mxEeg4owd6mo5+ocr8y7aBG+S4Y0Gp21p9P3ViJ9THZAfByU1RrkXB1vhhf7yAE+ZUGZdameAeyDoUUCUeAbzEjsdUCkP4tf0J42c6YurYZUtKf8X2otQoobQUClL9t7WFEeWzsbmfAtHXNeeuiY0V+ryhZHYR4kTVWY3scyVXSovpr6Njg/7KmtvvUD9h/8WerU3VnAEKCU8zihhFCnAW5LY1eqcPJR9mHdzl2KTrkuyL4nMDHppEsKhRhYClbuRQ0mSqeZTlMWMfgwB3te+rY86e1dpYGNADiLE3m836K+nLYM1a4DVIKriODcPfqHOqUBIr7g6fh9fIEiKbXS8eA4uESUoEb8Qz23eJw6K7xC5Harx/OokoxBmkZQLu58ubvfK5yo+k5wwXLlhgQtQe6grQGjs5ViO84mJVHIvrcTOw5O43vtnRwncxgYuuHg6NXF2HLsc9sEoUS4r3Tk8CNkD9ErY++Wsrm9Yc/xqmbK22SydHKBEza1J6EpuFj+K7o8K/mcE8WKEpieOvxwUwRLAM/W2Qk1yeK5bkXdzKrGWUkH9Mx222OWKIoQNvRImcpIyKCGetfseoKN7TtPISVfsXi8GosKEqy2xpw7+4AhOYrjbcwtSA0KsNiYX9jhiml76OSDuV+p2/ihhGCd4ClbOVSsGTaB11ifLhNh82XNcuHPfrX2rhGAxoAcY1e812vk7sa0C2c4U3RbX6Xj/kILcLhPx04NC4rT/lnSSkpeg77bwNTD+hwO0F4QRLg2TtOSKwUfRuYsLZg39o4A4CYZma2tklzw+Uh3z00JhOSAkBTF5XaFXuhb4upqlRgjwVMun/UxoGY5imxJNy2E18h5vI8VbI7s1KNcl0xoPWsTADC4ret3VUnXBTl6N1sCuqG9rZbLDrYbaf5X5lv1EfRQhUxMXKzUUzLqgPv4PydjXaPJTRk8EHfo/D3yUxOkdmbkpuen3dRvNf7oBlrlVQYe8Ct6WSkNN9qAu7zAgARQQgBgGL+AIGQ8WsZ/uKMgMH2MVwWiQrtB/rNmVYG6YWcpaB4KUiSAx+f7WKw6nzB/oY6+OBpzV2gAQ2AuECp+a1Lbw8OMRM5+HgCvx0FfjTxbaUX5JRIDl2rOT7zQ3eANzcI1IdvN2PxelO63RQC3Quy36r0AHn1wV4s2Se4Y9latDwgtmrMefWlh0BT1yVpHgw1I2468imOX1+spipfp1vjr9EobDD/32qtW0pZw8XBlVx/VAtpY0WpzuxxBatUsgVGtv/TxlHNq5PbFbnIiaVJtTHo3OCfRvEzzrJ+NKg8ED2afmskhJq+m4ePQ6eG/7Q4V7UUzUrKyq8AhOZNwd9bRwrxFwRCiDKegEa3ahwmRwpxIARAXl+vw9+3nGNpoG+lQE+fAAAgAElEQVTrqqEcqpcALGUrlwalm66P5sastGO133NTAxoAyU3t55GxJzQWqHLlrB9k9l0xRLgZclYRX7QpemDPWBYhhRjsuQm8ub7g3uBID4OPn13Cr1uVE8XJrYdaAKL2kOqsNS8I/UgDdR0FIGpcbqQ6NU309+O6loq5GtQCEKWcE65aW8cAiHNcr2gdNxz5Pz7YumbFbmgQOtAszw65h/20sT2eJ99zWBVy9MgrD0xSDGyXY1eTCnPx7jas2P+Gw/LlZwBCypHGYdDF2KRNOuy+wWBGNxYdwwQA8vE2BhsvO/6tkjJO0jex6wKPrHxa4kJJg9LlFm/GIeCXI47L4vDG0DrQNCCjAQ2AaNtCUQML+7OIKAszEEAvv12vCgDB2eXsI2DQMh1E8ENUiG3nKieFcrYc7tKfNDu1WhcaOdnV+vXToemXLVGIS7zmLirI83JQsPMbUdv5m3FTAFKnUm/0aT5F9RxtvfGXHtbptvvH9S0Ug6HVuoXZ4xKmeqJWKkrls1UfammGaXgCe+Qq5OnhZbPYFBsyd3sfxL+4aXNb0wbEqDWmkzEVs5qLAlPqZ9N+6dC8LHoirtzf6bCM+R2AiCBk3XAhHkMEIXtuZF+WEVho94cOeoNj38U/+7NoVBawRANMAIVygVQsKj/OnKMMph10TAaHN4TWgaYBKxrQAIi2PaxqgEDG36+xKOrH4PNdDJZLEgRKWbHkOqEP24s0ymzOISWDWESAdAPgqQMK+wg85hTjYakQA9aKc0DMRJZv48rETu6+DaSuF47EZ0gpWa3N2dYDnbvrzx3kk+aEIP0u2DUEd+OO8aIVDwrjYwZMM1pbkpva2xLzYGotUNNWrVtYbgEQKcWtLfuVEvh92PckfLyUzbYi2Pf29OMTO5YJNsk4Z2Vjnbm1HusPf+BwjhRxiEGtf0V4uY5GI+47OwP7zk23ur3rhvZF72aTLdbRZ6RiyprGTqFSLggAhBQpdY0iEEJuVzH3gCMTBaKW3deBtzbab3kQL/3I66DTPJ1ZDhLp+HILu/gU8NU++8d3h/elJkP+14AGQPL/Gjs0wyrBxIXO8sxVXebr8OCFABikcSHSAQh0HL3PYMVZBpuvwIyj3FSYuqU49K3JoXMYx2d1lRZKstRviQ6rhrCoEQK4ilvdIQXlUGPjA6T91gm1bjX8AXn3ENx9IhyQteK4BkxZsGIuz8e2E19mdazkJiOVwJYDN7Wzx13J3QGItZgaa6sVUXU4oiKUs8FTH6axNpVLtUTbOu+hTHBdWTpbsnhcub+LZzdzhsuVOA8fzwC8xydq9MmamlrmL6Vn/kH8Wfy+3f5AfKmuCwoAEUGImJRXpLh9nMRg9VAhAeDMwwxmx9hugRBp6Al8UJ4P8Zsr1bNoHZHb51r+LMff1VoPOaMBDYDkjJ7z7ChlgwQzb4qeMXKBqh1CGdFZeOiyX7B/3+Tw7mYdH0BuTxlej8VHrTn+5U2FTM+tf2cwuQuHzlUdv1WyRyZ3aUMHn+HtFvLi2Hr4lM5BKRhVWlcNj7+76CevyCG1QFESvylrIrJyrcgll7M0L0ctIL9siVR0r3N3ACJlULLlmVAL9JTcm8ilzlPnAwObDg+dN16kxGblFnH2fmxQZRB6NPnGqFu1dMpKVk9nkggUJAAiLoYIBkSKXj8vDnP6CO5Z/W3MOP57bxYtKlpOfEhj/tLTgFdC5b+xW68A723RLB/Ofv60/lyjAQ2AuEav+aZXSwBkVAMWH0so5Z1l8m1YmsP8fsINEr3Qu/+pQ4sKHD5tB4hxIflGuTZMxJSuctPRz3D82iIbehCqSqlLlRo7wral1HdB/d009uDcrQ1YfejdLHXQob9zo08R5BdiVUV0+z1zYzskJN9Xpcr8aAGxB4BI43CUFKfGvUmpD2f9PqbjSpQv0cCoOzW0vkS9/V6fGDPaXrEjAm6Uv+TGo/1OEbUgAhApKKBvFsVejI3geHfjdnPNA8ctKVoEFukZQP8lDK49NQcZUyNZi2yTRGU/voDT1TtlE2ud5JgGNACSY6rOmwNZAiDD6rL4dzthTs4GBu+3ZDE2QmAUGbhUB3LTKugARHDBOJKVV8DeW0ulgFTpLn2WdBezNnZwmg973nwCnCu1XPzByRsrscEkM7mUdEBOgqSUePy4rrnqtdEAiKBFuSR+cvpV697k3N0h35tcVnqynk1d20QxbkMadyQ/TxZqrGFq51lQAQjp56fuLDpUETRlmviPXJmvywAKUa8i+KBs6wOWMLgSb27F+KIDi/615VfixAMOw1d4qF0mrZ6mAbfQgAZA3GIZ3FcIEYCwHIPWc3RZNIAiABFBwvlY+9yu5GYuZl0nfnMNgGRrSPpxV+t+YapfOgC/3/sI/HwKK246ZwanKg5WgCrIBQUT2Fsf8xFuxx7hNaHE0mRr9nENgAgbLLLR52hcbYTibrP3+VLs2I4KcvlK1Mondd2UG9oRRj25/goyACF9kIWiQxUOX+/V8YQtFCxOmdKJzcpSbMbPPQ1oE0okLZbBxwetWLzaSH7zUKwkWUw4OO8bbMc21ZpoGrBZAxoAsVllBasBT7U7lkUJf2DUKgbH7gs3MyIAoUA5Aib2xn1QX5RLJMAbWTdEFOB+YDwLfy9oAESy3cypeJso5nKQ261jO61G2eL1FDeyKVOTYgOtgmoNdG/8DRqGDTKrT5Svd54cQ9nguigaWEG2P3vywFQt0w5D2vzO96c2XiI/xoAoBWSLCs8tZi+5BW9X9320rmWco0NtfJbSGmoARPUja1fFuX1YNJc8xpTJ/Nu9DLZdE76jIvgg161+i+UtHxMbs5jUQn7428849FzkOOWvXZPTGmkacFADGgBxUIEFofm6YQZULc5gwQngu2jhxSnGgNjLec5nT4/i0CWMA0MUWwCepdANkA6lA4VbIyqDlzGoWgz4qpPzXb3y2tpJA8gdSW4md6CxpAt38oPPa+ulJG/DKoMRFfGlLJuSpbbPXtzhXWb0hlSl7uHnXRjVynZE9fJdUKF4RJbVSwMgfRR1504AZPArc1CtbPssmWn9/tjRDw+enlGch5LL2f2405i7o69iP2orFHQLiFRPE5uwmNRcIFN5ZyODLzqyKF9E+NbRdzMhleFziRD4GLlCh5OPzC0YQ+qyvPuxXHmQCHT/s+DmxlK7J7V67qsBDYC479q4jWRfd2LRpyZwPxE8JzkVkQWL/ptAw6U428y/YuZY00k+TORwOY5B28rCi7nN7zr8sw2LbuEMDt/l8OrqguvnKs17QHpbd/gjnL65yuZ9QhSir3Zaperg60yKTpsFLQANAn1D0LvFNISWbGZ1tuTqeOzqImw5/h+r9SqGNEWdir1QtUx7s4zcYkO1DFpKt+dif7l1WLcnCD3vWUAYvNtrP4L8S2Wtu+Aa2RTpGUmKT4hSLJGz185VAESJkUxREblQoXVFDjN7CDmsfj3KYMYhHcY0ZDG0HlA2SBDoZTqH19bIg4+ocA6TuxAFvvm3lQBM5/k6vNTb9t2VqqFfLRY9q4O/8KOSbmBw+zlw8gGDledglnskF1SoDZnPNaABkHy+wM6YXlgwx3Obe+iIZYPBgTs6ozwgtvKOF/HlsHeskLDJWhEBz44xLP/Cnn0YmBlTcCkGTYNRTRmU1K41MeO83+eoqjgQdwrGVTu/vFgv0K8kmoaPQaWQZnzWbfHQkZL2DNcf70f0uVmyB04fr0DUKNcF9UL7oXyJRqoSGT5Pfoh5Owci8eUDq6rSAIhyrIir95op+x2NR256P21oq8r9Uglw5RUAQq5iRLqgxvLn6jWxpX9yL94wgkWAN4NV54BPdwnfr+L+HMoECVZ9udiNFhVY/NIzm5JeOqal5IRq5SKmySlRLEoWEsALxZ4QzX6gT7Y3Av39SjyH2YcZbM90F1Pbv1ZP04BaDWgARK2mCni9Bf1YNC4HXI/n0OMvwQrxYxTL5+ew5r8qpzYxuaGY78OSainx4PpLDNYMY/kq9lha8tuySXMY0EFkxvpXVDMhSXXRr+VM1KoQqUo9O09NxsGLv6iqq1VyvQYIdDSoMhB1K/VBqaI1FAd8mfYMtx4fwoU7W3Dt4V5F5iSxw/wIQPo0n4o6lXop6szZB3PFAS1UkGOts0W2/AJA1Frt7NWzK9vRhdv64RyKBwC7rgNvK2RIrxXCYfFAFl6Z+bCkshFY6LZQh3uJ9lk+KHbzX20FoHHrGfDtPgbRt4376lSFw8A6HE9/T/WuxXN4Z5MON5/ZN6Yrdav1nbc1oAGQvL1+OSa9NPGgmOFVZKsiS4YttzIiANGzQFoGzDKg06TIxEzB7fP7cTzwoWC7yIUF1/1KXOgujT5D02qj+H86EgdiS9K7uMQbmL2pU47tNW0gcw1QorsGlQegYdgQRdBB7lqPnl3AxTtbcPbOOjxPtm7psKTv/AhAGlQeiB5Nv1XcYrYc8hU7c6BC7Yq90LfFVKMejpIr3rHPVPWanwCIM+mCVSnPiZWIzGXTSBYVilh3JQ4tymHNUHnvAGuxImpEbVmBxW+9BXer+ScZTI7WoXpxDmMjWJQOBPQsgxvxwIpzDO9STTJP78ahfRWBVlhso2YsrY6mATUa0ACIGi1pdXgNTOnKIjJcyPD69kYGe27qIA2So2C7rgsYRd9R0QXr5jPg1dUM9o4zvu0h16s+i3QgH1Ux2SHd1Px5SruBMaXkVMuGY7qFbXPDYvHb1u6IfX5ZexJyWAMEAppVHwuK29HpLLsfZhjScSs2BqdurMClu1vtsoqZTi0/AhB3n5OaNbAlCakSALHXjdPSY+CqGBC1xAk5/HjaNBwRr6wfzqJKMQbnHgODlppT54qEL6YdEwAgy8nuG/Z9A2mkTSM5VCoK/HYU+PGgDv/rzKKnBQPq1TgO724WrB4UyzItioW/N8O7jA1fSZTB9slhk8K0yvleAxoAyfdL7LwJ0ktsyyjhFoduYyZlgpDRDVl81FoYh0zEE9cxOHTX8mGJ+tk+huPjOr7eAyw6o0OXqix8PRkQp/mVeAZ9a7L4sqNgAr70BOi7uODGfkhX0DSRnSPWiW6Nv0ajsMGqNsjZ2+ux5uA/VNXVKjmmAS8PX7Sp8y4aVx2RlXhSrkcCHZfv7cDJG8tVZbImEFOlVGsUCayAPWd+QFLKE6uCuvth3Z4gdHefkxoAsv3kNzh8aa6qTaYEQE7dWIn1JkkwVXVsoZIGQKxrj759SwZxqFsKvGtTvyXZFLr0256xLEIyYzPEngh8fLaLwarz9n8DRa8DutwjTwIKhv8w85stjhNzDyjmxyGsmAAuaFwxeD7IhywzLEoHMYhN4hC10LEAeEf2mNY2/2hAAyD5Zy1zZCaUHHDvWBZF/Rj+BfXTIQa/HNWBGDv+14kFxXXQ37/ex2DxacsvzKH1WHzSVnjJbbzE4JNdwq0KBed90pbjY0uokGtXu7keWQkQc2SSbj7IoNa/IrxcR15KWyg5TadlS1Z0LSmh6zcFAY/ODT9Bg8qDLFo7CHRcf/g3jl79UxF0hBQOR82K3RBetiNKBFXN6lOtP727H9Y1AKK8J5UAiLNdzTQAorwmVGNhfxYRZYE7CRx6L8rOozW7B8szQErLjEPAL0fsBx/UFyUU3jKSxZnHwIgVOlmgs/QM8MUeHUKLcJgaxSG8hCCFSDJDLlnbRgvB82q9HdRpQ6tVUDWgAZCCuvIOzJtAyNaRwm0IlTOPgEkbGMSnAOuGczy3+erzwCc7rb80xSRMoihkPZEG3lHSpsFLdXiUpJl7pcsVWrIFRrT/M+tPF+9sw4oDxonK1C6vFMwotbHX3UupX+13oG2dd9Gq5hsWWawePb2Agxfn4Nyd9VbVFVbqFTSqNhyVS7a0aD1R686iAZDcZ8GSWwNnWkA0AJJ7b59fehrwSijD09v3yMznEVmNw5RIIU6DyvzjwPf7HQMf1I9oAbkaz/BZ06NfYxHsb/xdJbewgUuzx/qyA4t+tQU5xLhPcp/eM5aDj6cQp+koFXDuaV8b2R00oAEQd1iFPCgDn0gwkkPXatnCX4jlUNwfvAlZLWXuqw1ZjIvgsgLRCYQQw8fq8wzmHteAh/zWYPCPXgcQ6F+S/9lgyMDk1Y1U5QUw7S84sBLeiNquir5V4OJvBQObngd3rHuKXDGkCfq3nIkA32JmApJ18OK9bdh16ns8S7ptcQKVS7VCk2qjEFa6jap11ADIT4qbwdkHc8UBLVRwNQC5+mAvluwba694Ru38vIvivd4H4eHhzf9dDVAK8i+Nt7rvgaeHl1UZ1O5Zp0wkBzv5qTuLDlUAumyLWiC4NYnWEXr+J67TmbFU2SMeWS/2jSPPBfB9ft1JYOWSFlMAQr+Jl4Rk8Wg7V0h62K0ah8mZIElzj7ZnNbQ2ogY0AKLtBYc0QObarzqzaFA6GyyQ2xQlEHQkSZJDQhWAxqbZzA9c+BW7Tn9v18xtsYKoOVTYJUQBbNS3xXTUrthdFnicvb0BW4//B6npiRY106jKELSr+x78fYNt0p7aw5xmAcn7FpAuDT9F0/DRFvfHs6S7mLWxg1NIC8gl7t1eB7LAhJp3BcW0vd/7iGJOIrV71qYHwU0qT41k+Ys8EYRksEDMRMHKcPw+MGKl4xYQmuqExizeaWF50nJeC6LrFuVCjFyQTf8rTSS84ATwXbRzZHSTJdHEyCENaAAkhxSd34cJ8efwRjMOzcpzmH5Ihy1XNOuFK9fcNEEZJeqaurapXdYJW2JB8mpCMFeuhT19T+i6CSWLVjdrevvxEaw6NMlqgHjlUi3Rp/k0WauJGlnUHuY0AJL3AYjSGgrvjSaqkhoq7S3Td5IaAEJ9SuNGLI2hds8qyeiuv4uMVCIIaVYemNmD42Mk/7ObMpOrP+ATZX6AF/AsFbgab5zo0NTtWdSHaUC8+PcygQLxjI4B+i1mcCVekINyhUzvLriKESGNFJy4q441udxPAxoAcb810STSNKBKA4NfmYNqZdtn1VX7wZfrPLLR52hcTd2B6/i1Jdh09BNVMmqVzDUwrO0CVCndyuiHl6lPseLAW7gdG2NFZQwGtpqN6uU7q1YrHdxO31yJhKR7aFfvPb6d2sOc0uFVFCK33JUKahD6thNfIebyPFV7IKRwNVDyUp1OPoeSI7mETAXQAIiqJbFYSQpCus7X4c2mlKMDSM8AohYyePDC8qVeSADHu1XRBaAHoYXMQgCG2kXfApaeIQDB8NT5E5pwKOQFZLAMtl4FPt8tD3AalWH5XFzPU4F2f2QzdonARIzZ3H0deEshwaJj2tFa50cNaAAkP66qNiczDXQPZ9GqIlDIG0g3AHtuAhsuqb9VckeVlg6ujbGd1mSxGzliBRHofU/Ax8vEMVhm4o4wb7mjHnNSpsZVRyIy4j9GQ96PP4N5O/pbdYPx9vTHm912I9A/k5pGhdBX7u/G6oP/4GODapTrigGtZ2kApHwU+rfKOzEgdSr1Rp/mU4xWe/fpKdh/YbaKHQBQXAa5RXl5+sjWpwPqiv1v4tK9bar6s1ZJAyAOqxBfdGDRvzbwMJHDX6cZniqXLAxd5ussApB3W7B4LUKgrKdCweHPUxkE+gDF/LP/Tr9R9vPpB4Ft19R9+8S8JCITljhDUwBCbteUOJhiRLSiaUCtBjQAolZTWr08qwFp0Jw4iQeJQMd56l7C7jzxMR1XonyJBlki7jw1GQcv/mKXyDXLR6J/q5mq2mquWKrUZFTJNEiXfiR2q9+29VDojMGkHntRpFA5VYPSrfay6Am4+mBPVn2pNUOzgOQdACJnwbDV4qTk4nT6xmqsi/lQ1d7SAIjDalLsQAQhVFHJBUsMYqe6h+4A/9nF8CQuYiGymP61OfStCdQumW0deZbCYcEJBr8ds/wNFOWgAPT2fzBGMZ1iVnUR9JCcRO974qEGQBQXWKuQvT/Dq1fO5nzTFKNpIB9qYFQDIaN6UhqH2wlArZIMn18kPwTKU3K5cV3WZK1auj6F9+lOz3hp10raEpD++Nkl/Lq1m13juFOjUR2WomJIY+gz0nD/6SnsOPktHj4963QRTXWrFsT1aPItGlQZqEoecrWas70XUtISjOrnRwAiBXT5BVSZLrJpYDf9Hvf8OmZvVu+Gp5QLJPHlI8xY/4rDgeiaBUTVI6qqEh3++9XiMGU/gz9OyIOEbzux6FVTsJAQ8Fh9wfqFGoGR15sCA2tnJzukb+Lvx8yByAetWLzaiNw1OUxYx+DAHeO+/9WGxfD62VPRAIiqZdUqmWhAs4BoW8ImDZBPaFgwAz3L4f5zBjH33f/GY1hdFv9uJzCKjF3D4OjrLDx1QkKm/HBjYxpT4Eh2Yx3jgXd6EsWvOlefi3e3YcV++3KQ2LTxXFR5QMvZqFGhi1nvZ26tx9pDzsv8bnqTTQfmBbsG427ccaszM3Wzs1aZDqa/bImUPUi6EoBcub8HS/8e56IVstxt+eIRGNVhCe+C6GwAIlBOt3RKcLZjijGm3Ka+bHW1JNKC4e0WWhRDbWJKpXloAERJQ877nb7DC/tzYDlg1Erl7xi5HidJ2NPJgvGPlhxqhmS7bc04pMPycwwmNWMxsalgfZHLwG7qfkWzorqjVjE4dj/vexU4b5W0npQ0oAEQJQ1pv2dpwDRLK710KHHR+Vj3BiGD63D4rD2Hs4+AQct02DGGRdkgqM5V4u5bwJTFig4Uc3f0wcOn5+wSnbj53+6+O4vPX6mTo1cXYcuxz5Squd3vvZtPQ91KPS3K5Uxw1a3x12gUNjhrLLWB/HIB63ICUy6YH9ZEIE3/QnY+rgQgNPa2E1/A37cYfL0C4aHzRnpGMr//rj7cA31GikvWvnbFXujbYirft7MBiDPZoRyd/PguG1AquGZWN+RiN2tTJ6u5YaRjCvFdJ+Hj5W9RFLX70dpcNADi6Eqrb79kIIt6pYG5x4ApB+QP/VHhHP7RguO/dVTEHFs7rzH4+Qj4eI3qxTl80ZFF7ZLCN5xYuEICGB5QfL2PweLT5n2vGsKiRoixrPnFo0D9Cmg1naEBDYA4Q4sFpI85vVm0rAhQ/EQxf/A85d/uY/DnKfcGIKK5WAQgk7sa0C2cwcVYoN+S/HFjY5oXxFG3itLBdTC20ypVie1o+x++NA/bT36VZ56E/q1moWb5rkbykuWoTHA9hBSpmvX3ZX9PxOX7OxycF4N3e+1HkH8p4SCQkYopaxoruslR4Pn7fY5azGguFUopD0yN8l0woJUQuOzsw7o15dBB5sqD3Vh3+AOrOU3sUbArQZU7ARA5F7yVBybhwp1NqtXWr8UM1Kpo2V2SXDenrImA3pCquk/TihoAsVt1NjWkbOR7x3K8F4IlN+Lvu7Dobs7ynTUOPZdnHjH4ei+Dc7EMGpbm8F1XAazQb1MP6GQTAZu6XokdRt8GJqzNH99SmxZDq+yQBjQA4pD6ClZj8eXz5R6gQWnwLzh3pN8jc3OpQhzKBAGFfIDXGnEILwH8eRL49m9dFod5/uIvNw9UdsQVi3Z2aMkWGNZ2vmoQcvLGSmyI+djNHwoGozsuRYUSEUZySgHU61HbUKJwGP+7MzJFm1qo1FpWpKDBmlLVHB7b1n0Pr9R6M8cBiCg3gZ71Rz7GmZurnbY/7AEgUquJNUHcCYDIMWHZarEgd7UxnZZZ1X3M5fnYduJLu9fHnkzoNJhSkLwtoNlu4fNQQzEHh3ihZir6mIYsz56ltpx5BEzawCD2JYPXm7AwsJANTh9aj8Unbc17pe/ogCU6XIpz74tItfrQ6uWcBjQAknO6zvMjEX/4p+2AmYcZ3HwGTInkQAwZbecyLqPfowSHIYWAYH+gqB/9j0OIP1A8AChM//YFgnw4+Hsx8Pfi4OeFLDpCqcLpVmfiOh2ibzPw8uBwcDyLAG8GC08w+F90/nhxyjHmbDryKY5fX2z33qsY0gQj2v2lGoQQQ8/ivaMdDmi1W2ArDQP9SuLVTqtQOKC0US2pC5mfTxG83X0vfL0D+TrOyBRteuhdFv06Lt/brjhFtXk4lIKS5eJPftvaHbHPL1uVQe34ihPJrCDEvQzB3bhjapuolk9tHEOlki0wsv2fiuO7EwAJDqyEN6K2Gz2D9uxLKbCWU4CjOUGqle2Iga1+zqIFV5uXSAMgitvRqMLohiw+ak15PYAv9phbHUT3LFt6pe/jvBMMftgvb8XoV4vFFx2MKX3F/k0pem0ZV6tbsDWgAZCCvf42zV5kk6IXzic7GRyZyMHbE5hzlMG0g+aHeLJEFPLmUNwffGbWIv4cgv2AQG+giK8AKqhOEb9sAEFAwtsD8PPiICY5sknIzIC4l3ogLQNITgeep4GnJvx4GwO9QZBTzAhLPq+d5mUnWLJ1LHer37rWW2hXNzt4mg5mqw9OwoW7W+wWlQKhX+24QnVMyIuXj7Fw9zDEv7hp95jObtiwymBERXxhBqRMXccmRG5GySLhWcPfiT2G+bsGOSSOlIXIFpYytQDAmpWG4nne7LbLKA/EhbtbsXK/YA2xVtSOTwdXCn4PDgxF/5Yz4enhZbFbIbi7FQysJCJWSRALvxtbQAyYtq45qH9rRY4KWa6+OwEQwDwQXS3gks6tWpn2GNxmjlX9xCXewOxNnWxekSbVxqBrI+PkpLtP/YD9F39W7EsDIIoqMqogBqCfe8zwMY3SQkxXe8Zms1yJv6XoOfx8RIflZwGWY9CgNIdOYRy6hdOlnfBNtARoKJZkchdW9mIvv30/bVsJrbajGtAAiKMaLEDtxayoF58wfPD5lK4sIsMFn9HYZMDXA/DK+p/jVgXqNzWDgucYvEgXwERSOoeEVAYJKQKwiE0CnrxkEJ8MxL0EniQDiWnKY7euyOGXXiy/egRMNl7OP/6rpoHLzgAhZBl4PXIbCvkVV7Xjae3IpSO340KKFqqI/i1/QungWkZyk3zbKaP0lflZf+/dbArqhvbO+ndq+gtMW9vMIQikX4EAACAASURBVL946kwKQGw52KoFAJYACM19YuQWI/DxOOEy5mztocpCpXb8dYc/wumbq3i9lS/eCGM6Lbe6Rxx19RE7l8qnlrXKNE7BkqC2rJOqB8LBSpGNPkfjaiOMerFHj2pIDa7e34MlqlnNGAxp8zuqljH2zXkQfxarDr6jKlBeDQChiW86+hmOX1vkoCbzfvOiFAMyjuUT6srFgPy3PYsBdbLnGZvEIWqhziiPB/1aJZjD6qEsf9G3+jxdKpp/AztW4TAtijXKri72nL9cmPP+vsiLM9AASF5ctVySuWwQhy0jWRAAoZsXum1ZNZRDdRnGVjrgZbAC0wa9KAlIEICg/05IFSgBk9OAuBTwblzPU8GDirgUhgcVL9KAZL0ykLBXFST79jFC0N3VOA69FnnY25UbtmPwRrftKB5UOUs2Wo91MR857IM/pM1cs8OGNQVQbo1Dl35D9PlZOUppSm5HHRv8C2GlzZ2h6cb+r72jcevxwSzRW1Qfj44NsuNX1NLkqll8KQCxJYmc2niF58kPMX19KyNR6La7f6vZRtYIOqRTvge1gcZqxje1IHWq/y80rzHWqlqUAubV6JTqSAGIWsCQVwGInHulWtAl1ScxYn3Q51iWi6ElXVOOnz929LO6V0j/PZp+Cx+vQkbd2Bo3pRaAqHXpUrt/8nK9H6NYdK4KyAV/m9Lk/ncXg2XnjL+ltUI4LB4ogI+tV4D3tpiDD7pwnNeXg6eH+XeYwMf4tQwO3VV3cUexJZS0cHaM677peXk9C6rsGgApqCtvx7zpxmTNUBZX4xkj9ihi0PD0EABEYhqBC8aIc9yOoXKkiRjMR4fzdzfpsON6/nk5Uj6Pt7pT9uwyRiDE9NbfHkXXC+0HopW15mpj2i8d6C/d24oDF3+1mx5Yjaz1Q/ujRc0JRuBL2u5+/Bks3DXE6GAlF+S79fhXOHJlnpohFevYC0BMg9ctDUT7d33Mx1lWiJ7Nvkf90H5G1emw+tOGtorMW9JGZEF5s9sOi/E/puBDYE5bnRUDICevo+xs0j5dCUDsOdwrbgQHK8jFcKiNJ5IOLQdm5ESjZ3bfuek4cOFnI4tZeLnO6Fz/nygaWMGsmT1seBoAsX1jeHtwiJnI8UyUFJNperCf2JjFpBZCv4+TOBy7D1yIZeDjAd4luk8twfVq9w3grQ3mIEIKUMzf5fLJCS3N4peeBrwSKnxbD9+ltvnH5dn2ldNaSDWgARBtP6jWADFLbRtt2fSruqNcrEhB7UG+gL830LsGh8F1BWEWnAC+i1Z3m5OL4ts0tBwI4T8CTqDM9fLwRZ/m01C9vPqMzKLwL1Of4tydjfyB2d5cJWJflHOiernOqF95AM/aRUnp5ApZYrYe/xwnbxi7B9Ws0A39W84wauLsvCZSAGLr7fDYzmtQtljmJrWy+nRYJJ2Gl+1olu+BsqP/vLmLasuHdJjujb9BwzDjGJiXac+w9vCHuPZgj6SqOQubqbgElJZFT8SV+ztt2seWKkuBo1rAQDExb3XfowiebYnVccpkVHTSoPJA3uIgLWSp+HWrZXpdS91WLdMOg1r/ZhUsim1pb914vB9p+mRUK9NOlhaani9y25JaFVVMia8yqcc+FClUTrG65oJlrKK+NVl81UlwgZ5zjMGPB43ffTVKcPi2C4tqxeQv1vbfBsbLUOdKXbPknuG3N+qw+4a6y7pJzVlMbAJQxvUAb4EghrwbPt4G7L2Zv763ihtYq2CmAQ2AaJtCtQbEADd6kbSeo3MZ85WSQCKIKOYHBAcAJQIoeRJQ2IcC2gWmLJEVS21Q++zDwMyY/PhCZPBmt50oFlTJSK03Hh7AX3tHKqla8Xe6JY9s9B+ElWmjWFeugsGQjscJV3Az9iDuxh7D4+eX8Tz5nmxfvt5BCPIrjbLF6qFSyWYoXyICRQLKWh2XDkZHry7E7tOTzeIeGlQZhB5NvjFqf+nudizf/7pdc7HUSApAbGUvsjUppKkMlKV8efQEo7k3rTYa5+9uQlLKE1XzrFyqFcoVb4iMjFTcjT+Bu0/MWazUuF45I6BfKvDQtvMQVvoV/k9qs4NTEPq7vQ4YxcXIKYEO3fN29sf9+NOqdJQTlehCgfLC+PkUzhrOEWYxIpcY3WG5oi6U5nbm5lpsOPJ/Ri6WxJ53O/aIUlP+934tZ6JWhUjFuvbEvCh2mscrSC0dRKf7wRaGJ1yRltCiHDqHcTxzJLlAEwC49YzB1qvmIILctzaPFMhlTIulzOiWVEj5SvaNE9y8fjwArL/EYOUQFsH+wrj7bnL4x+bcO0fk8aXPF+JrACRfLGPOTMLZAIQYsAg8FPPnUCKAyQISZCKmlxfl8CjiyyDAm4OfJ+MQM5Y1DdGLddQqBsfu50cAQjOXz31B7jBzt/fFi5THDm8gH69ANKw8iA+UVXObqTQgAYf0jCRkGNLh7RnA+5lbsm7I9fUg/hyOXF1gMeaFGLEiqg4zanr94X4s2jtKSTSbf+/TfCrqVOrFt1MbqyAdhFxmRrT/CwG+xVSPTfrbcOSfOHd7nVGbHk3+h/qV++PXLd0UaXjVDqbGpYfibn5c31I16FEau0vDT9A0fExWNVvAjVqXHwKLv2/vjZS0BCVxcux304SjNLC9VhBBaAaky8ZVR6im2qZW9M68/mg/thz7j1mgeecG/0aTaqN5ZrS4xGuKulFKkih2QHuIGOnuxZ1U7LMgVSBLyH87cFmB4kSRv/8W+ESDV+OB+4nq4inJw2HDCIGe3rRYy4xuTdeftmUxpJ6wXyhm5MAdHaRJElmWw6IzDP63j04X6qwqBWlt8/tcNQCS31fYifPjAcg4FkV8GD73B7FRGR2UMnN2EKgoFUjgAigTKICJon4MT7kb6CNQ7BLVrr00u06cEt9VQWHz6NNiGupU7GmkPrpB3Xj0Xzh1Y4XT1BroG8IfuMm9qVTRWjYBB3uFoHk8fHoWZ29vwKkbyyzGOnh5+mFU+6UoU6y20VAX72zDigNv2Du81XZ1Q/uid7PJfB1HDuLNqo8FBctbYyIj97bDl+fh4MVfzSw+0uzvUuYqxyZNFLGHEOgvw0Qh6dgZMTVk+apbqQ/qhvYzczPbd3YGH6+gplAfvZv/oKYqnzWeno0jV+Yj9vkVVW1cWYmCyD/se9Js/s7QL8VPUXxXmWJ1Zd2s6DLg4dPzOH9nk8VnjABugyoDeL2pyTVDuiJryagOS1Sr7fL9XTh48TdZS5zqTvJZRXK3mtM727pgaXoxdzmMWW1OuELf6M0jWRTxkwcfU/Yz+OOEfRd007sZ0CmM4clm2v/B8GxcoUU4TI0SEgRTIZpgspBMP2h+rshnS6VNR6IBDYBo28EmDawbZkBYMWRZDAiUrBzCoUaITd24VeU9N4E319v3cnWriagQpkWNCehY/yOzmnSDvDT6NaSmJ6roxbYqZYLrIrxcJ5QrVh8lCoejkJ/6m3xLI5HP/9MXd3An7iiu3NuJu3HHFYWiRGkDWv5kls/EGTEx1gY3zb/gKAsUub3RoY3cs+hQCHBISLqL+09P4XnyA1lRBr/yO6qVbZf1W/S5mdhzdpqizpQqqKF1tcU6IY5HSSNDilRH5ZIt+blaA7L29N+46kh0afipTeCYLIYUw3P1/i7cjo1BWkayknpc8jvJHhnxH6O+ncnaRh2Tu2OAT7HMuCEG+oxkpKQ/tzqfEe3+RGgpIfLZ1qSGcnNSUh7t/XvxJ3H94d+4E3sUlMMkJf2ZUrN8/TtZFyi3B8VamBZLF22UyHfLKJa/JJQrckHutiiRzgibRnKoVBRmjFtEh/9BKxZViwtjk6XkfCwwepU5bbAtY2p184YGNACSN9bJbaSc0Y1FhyocRqzQ4cRDBlIfVLcRUqUgegPH+8N2/1NnZs1R2UWerFa+eASGt1to5vvNs96c/RHRF2a5fF6U3TnIrxSKFCoPf59gFPItDgoo9/T05Q8UZYPr8bewdMhIy3gBSm5IrmJPX9xCYsoj6DNSVMtIAfMDWs02i1OhQ9KqA5Nw8d5W1X3ZV9E4kRwFOE9ZE2FXULjt4zMY12UNygRLEgM47LYjSEGuNs2qv2pVJFuCuSnXzISum1DIN0Q1MDhzaz3WHspOvGmLfshS16PZ97JUzWr6ITe3VQfexpUHu9RUd2qd8V03olTRGkZ96jNS+SSPOX0Ip3Ub32UjCgeUzpJHLSmAdAK0HlGNv0DVMh1Ur7+pUmlNZmxorZiQ0qmL4WadkafBZ+1YtA0lN+ZsUGEpY/n64XSpKA8+5h8HvreQHd2WaYvUwDoGiFygk41TeaMpi65VwbuSXYyFEdOmLWNpdfOOBjQAknfWyi0knd2DRZtQAYCcfAjeJSskIPd8N+nGJEUv5BlJyWCQlAYkEBUw/T+fV0RITvgshcHTl7YlK3QLhbtMCAYj2i3MurGUDkMsR9tOfIWzt9a6bPSc6rhlzYloU/tdM9Yjui2dt3NAjvn3m/ru2+IyZK+uyFLyWpd1sjkfhOzlUap89OXGp5iByIjPrYpma4B061pvoV1dZTCRpk/C+dubsOfsFKccNEUmtbqVevPEBr7egapVbo/1RXXnVir6eAbg3d6HzVyxyEoza2OHHAK3lIslEr2bTzN7vuyJdRKnS+tRu2IPhJVpxzPAKRFNmKopJ54tZ6xhTvQREsBhRncOdUrKxzmKub3kcn1YSk5or9yTuxrQLZyRzV0i9rlyiAE1Q4TzxOe7GCw3yV9i79haO/fUgAZA3HNd3FYqKQB5nAw+MaHcy8ueCZBFglg6KEkh+YkmpHI8cJBmPY9NZhD/Evz/HifljXwj9ugip9qQPzwxQXl4eJsNSYeZrce/wKV723JKHKeNQ/7sHet/DH/fYKM+CbCSC9TuM0JMRk4VYl96r/fBLD0TAJi2rrlTDtByc2hYZTCiIr60epN87tYGrD70rs0qqFGuKwa0VraSbT32BU8EoLa80W2HbP4WWjNyMbvx+CDO3Frjct//IgHlUSmkKQ/OyQ2ssH8Zi6DEYMjA5NWNeMKEnC4EMN+I2mr27NJz+9OGdjCw5J7nqsJgQMtZqFGhi+wAjgAQ0w4JkBQLDOXBYYUSjVDYvywoRw6RMnh5+piNT1nYiTxAK4IGxG+2HNEKuUetGMJmHfqlOnv6ksPApTo8eOH4BWO3ahy+78ry3U89oMPc4+Z9kivWq42yJaBvPMWM6A2Oj6/tBffUgAZA3HNd3FYqcsHqGAbMimGw9oJ1AEKAIkVPQWccEtMYPEsFnvHAAYhNBh4nM4hLFsDEoxfqmDrcVjF5WjAGPZsK7EhyhdyfKJP5sWuL3HqW5GrVqubraBQ2HP6+RcxkjXt+HUujx/NuXLlRpHS8ND6xLM3e1MnpGeIHtf6Fj7lRKvbEDUgD6q31v+/cDOw7qy4oXOxHmg+CQMe2E1/zySsTXz5UmorLf6dDsL9PUZ6RrX+rmShZJJwf05Zga1cISckfx3RcYWaBIDKC37b1QuJL+ZggR2ShPdCj8deylxZiv/a4YNkrE7lzkuseuWxSUUvJbO94ea3dh61ZjGkIHL8PjFgpH+s4rC6LZhUAvQG4/oxBv5osSgUySE7n0G6uh0OJhVtUYPFLTyGj+pyjDKYdNAcUk5qxmNjUWLPEkNV/iQ6X4jQAktf2nFp5NQCiVlNaPV4D9KL6dzsBgDxM5PhESFQuPQGfDIncnO4+B56naoAir20Z3ie+6f8s5vQg/2pyy4q+MNtiro7cmDMFKbes+Toql2wle+Ofmv4CW45/nusuZd6e/nweB/GgRLoiVzCixHXGbTUF2fdpPoWnLFZbyBLz197RqhLIyWVYlxtn56nveRYuW4uUHjc3LQtKco/uuAwVSkRkARC1dLNK/dr7uyUQQuBo87FPceL6Unu7NmpH+WC6RXwpmwHddABb3e8cFVCaJT4nwY+jcudEe2K42jNWyJq+4SLw8XZlwpW5fVg0z0x0v+0a8I9Nym3k5iLNqL7qHPDpLvN+xjRk8WFr89Z0CfHDfgbLzzJI1msgJCf2Sk6PoQGQnNZ4Hh9PDoAQu0ab33V4mpLzL4lCwUBYhCdSElmkpQApLzikJtHNpKDo5Gcs2EwTbmAm04bpEvgHGf/FL9B4Hl6+DHQMx1dKTxPGiL2Z3W8eX1Iz8cm1o3uTbxBaspnFqdHtPYERyixuiXnJlXqhQ1fDKoNQs3yUUWI26ZgEPIjt6dDl310pik19Vy7VkicAMJVz9aF/mGQWV98tuaZ0bfgZSgfXUt9IUpM+9MevLca2E1+aWWNoL0SEDUPjaiMVs4fToXP1wXdw4e5mu+SQWkCor/VHPkZ84nX4+QTDS+fDExQQuCIrhKeHD7w8fOCho/95UYpl/t9UPHXmbjlSgTLYtKx/6g1pfPYBIjswsGnIYNNBQBsci1R9IjIMacgwpCLdkMr/d1LKY/7ZkAIQtXSzdilFZSNr8T5k+dt07FOeucue0qjKELSoMV4V8JD2T3qkpJ4GQxoC/ULgQ4lE/UvBxzMQft6FeaYtb69CWetl4NJ5FiQDqwe5BtGa6A2p/L9pzUj/1Bf9P60bJcakNaJCyVBFN1LNAmK+yh2rcJgWxfIB3uRatfo85eRgiEAPpYKAsGAOYcU41CzBoITJ/cXVOA69FplT9yrtJWlSw13XAcqgblosgQ/TepTL5M9TwMKT9gEhJVm133NHAxoAyR2959lRRQDy3d/kRsVgSiSXq4wV7UZ54ZVh5vELOaHgtJcskp4JYOTifgPO7jbkxLA5NgYdajo3+KciKw3dON58fAiX7m3HrceH8TIt3ukyknWmcunWqF6+C0/NKrUimA72PPkhz+Z16uZKp8vhjA4pPqN7k6/NuiLf/XO3N+D8nY14+PSc1aFobWpV6MaDMLWJHwk0LoueyDOI0Y2xp4eX0Rh06KfM30mpsSgcUAbBhSqpDsimvufvHORQUsuxnVajbPF6zlBxjvVBlpof17dwWSyPbRNhMKbTcpQv3lC2GT0XJ64twdnba5GQfN9i10TvTNaOepX68nEXahOAEniQo3+1bQ6O184tYgDHJXdtD0R5O7OHkJnclkKH/87zbEsUSFaXHWOEpIaH73J4VSb3CMlAFhJvHXDqEWEhY7kIwLSuCPSuyaFeJsEayTJqJeOUuBRbdKDVdY0GNADiGr3m215FAHLrGeXQ5VCxKIOzj4BBy3LnZmLoVz6o2sQThgwOhgzAw1NZ9awJTuA4uvAULBxUDBn0IhT+TdYTnQcHT28GXj500Wr55a1P43D9uAFrvktDunqWWGWBc7lGVmxF1WG8H7xSIcsDBQ0/SriAR08vIDbxKl68fIDElMeK9LlE6RlcqCKKFqqE8sUboGTRGggpHK54EBYyM0cj+tws3I07piRirv9ep1Jv9Go62eLhjuZDtMME7pJT41C8cBgSku8h0Lckn/9DLvjW0qSI1Wznqe+Mkk2STsd2XmNTP3L901rvOj0Zx50QH0TWrP6tfsr1tbFFAHcMeCaAK7UIWFo3ArzJafEoV6wBHj47hyC/0hYDu5V0QskB1x3+AES2IAduldo78/dtx79EzJX5zuwy3/RFrFh/9OVQ2Zibw+r8TjzgMHyFeguIlweHfWOFpIZKbQO8OLSvwiGiDFDMH/DyBPw9BfbKXdeAjZeFcwUBlamRLMoXYZCeIQSn54bHRb7ZCG4yEQ2AuMlC5BUxiM1icmT2YZ3kXniCwf+ibbtVcdZ8R0/xRcU6Hrh7wYA/3k11VrcW+6naVMcDntB6OhQrr5MFJBQ8d3SdHlt/1rtcnpwegLJRU9KwqmXaWXR9siYTHayJRpVl9dDpvHhXGspfQBYNTxkmLqW+HidcwvFrS3Dy+lKzzN85rRtbx6Nke/1bzkL5Eg1sbapYn/RM1owDF37B5fs7ZOsTsIxs/AXqVuwNnU79AYNAx734Uzh1fbnd7lbyE2AwIXITzzqVnpEMgyEdXKYrDl0I8G5SmW461hQgdcGi/SUWcX9RQDkV8d86xot/junv4gWD2r24PPoNt2WJa1XjdTSrPk6WkEFxA6moQPuAWMmiz880sgCVDq6NYW3mmTHQiV0KyTPJ7S3bFY7eB7TWVMT1kIogt45yIuZsjh0VSnLTKv1rs3i1IfjkgKaFyGOIKOZcLIMtlxnsvG5unbA0LQ+Gw66xAjU/5fLov0TecjK2EYf+tVj+AtNaIXexT3Yy2HtTACIL+7OIKItcvfR00yXNk2JpACRPLlvuCU2vk361OZQuBOhZ4PITYO9N28yzzpR+2Nc+CGucbfagg1dyAni3qCtHMhCzOsPicGTZ6PmeD4JCGHh4MNB58q7kWSU1iUPcXRaXDxlw82RmUImkN4op6fGOF8KaeMoCkdhbBsx9JzVfWUOkyqRb9LqhfVCl9CsoEVRVtauGI+vPH37jTuD8nU24eHcL0jNeOtKdW7QlINKo6jDUrdhLtTuVqeC07+lGmzLCkyvctQd7bNINBbCHl+2AwgHleFBIhfe9N6QiKTUO8Yk3Efv8Mu7HncrxRHe5tUgESHSMjo8tYBgdvDz8M+NOvHnA7OXhh1uxh10iXuOeHqjR0hMZ6RwCiur4mLb4uywuHTTg0gHbXD2JpKFB5UF2XxqIE6Rn78nza7jz5AjvJvjo2QWrcyeqXDq66jNeZsZtOPeCSG599IaXOZbbxyULnwudUvyHv7eQhZyo7cm12p5C4GPbaA5lgoBr8Rx6/aUzc6tqUIrDnD4s/L3Vj0FyfbaLwarz9AwK1pUgHwI3GkOWPevkTm00AOJOq6HJYrMGGkV5ov0YL5A7u4+/uRsYuUXt+iMdMWvMgUilejqM+M4XOkrPqlCSE1gcWZ+Bv/8yt2qERejQ5/984B9kPv7LRA6/TEzBizhjq5HSeHnxdwIkVUq1Rpni9fl8DtbyJ6iZHx146FD98OlZ3Iw9hDuxMVZ919X06e51fLwCUa54Qz7IuVhQZfh7F4Yu88ZeCgrIdeZ58n08SbiC2OdXEJd43d2npsmnQgNFSgGjf/BF4RDLFil6F8Wsy0D0ItstrAR2yxWvDyJxCA4Mtbq/klPi8CTxGp4l3kLci5sFBniqWCatiokGCHxsGsmiQhEGdxI49PhLZ5a/Q8qIZasCye2q7VzKDcZATGg4ZT8jm0/E1r61+rmnAQ2A5J7utZFdoAFykQqt74lSYQwq1PKAhycD1sBh9msvEX/PeECqM26GH19HWhLjWZzamoGiZRhUrOuBoGLZwOLOuQzMey/bdUBsR9aU1+f4o3g5cxBC/U0f/jKLjcsF03bbLumWkgKag/xK8Uw4vt5FBPYbT78smXnmIX0KklKf8HEPlPchMeWRYryI205aE0zTgB0a8PDi8P7SABALH7lxXj9mwPMnHKo1M34HiV2f2qHHusmuTDZoxyS0JgVOA1LwQUHiUQvNkweGFuWwZigHbxUxmnIKJCuImEhxQmMW77TIXdfvArfILpqwBkBcpFit29zXQMnKDMZO94OnN7Dy6zRc+NvYdaFZP090mWBO2UmuUz+Pz3YXaNDFA50nesM3QAAXD68Z8Nsb5u4EBELenu+PIiXNQcjVGD0Wf6odFnJ/V2gSaBpwTw2I7qTpqRzmvZeCR9eyraZjpvqiQm1jqwiBlHnvpeLeBXP3UPecoSZVXtNAw9LCHjzxUN5LwBR89PiTQSpP4pJdpIxYcvOPTeKw4rwO1+OByV0FqmDTQlT/3f/U4XYCg8UDWNQrzeGdTTrsvK7svZDXdF6Q5NUASEFa7VyYK7Fu9KrBoVl5oGwQxzNdeGd+Rz11QAYL/oVF2dBvJgAHbgMbLzF85nRHCwGC95b4w78wg0WfpOH6UWMA0uFVL7QabE7he26vHqu+MQYLphYOuTokL1lVeNDjZSw/HRYW/zsV149rhwVH11Vrr2kgv2lAav34e1E69iwwdq+i3z9YFgDfQsbvlRNb9NgwTbvYyG/7wR3m830XFt2rC7Ehi04z+Gaf8cWaNOaDLB9y4EPKiGU6J+r316MMZhwS+iWgsnesYCWh3x68YPi/GVgG0w4wWHaOQfvKHH7qzvLuXRoTljvsEsdk0ACIY/rTWstogELSX28K9KnJoaxJkj81CqOXz5lHDH7YDxx/4Bi9L90clq+lw76/9Nj3p/FH3VIOkROb9djwo/lHnUDIW3/4o2hpnUW3Lppf/098UOsVc1uzJcuJGp1odTQNaBrIvxqoWFeHkd/5IkMPTB+ZgpcJ5jFjo37wRaW6xlYQDYDk3z2RmzMT6falMpClYmYMg5XnhGBwyvNBbFeWwIcUoMjNZc5RBtMOGgPqbzux6FWTEgkLcSQ3n2X/Ls1j8ttR4MeDjp0NclO/2tiCBjQAou0Ep2pgYhMWExoDPpLzN724jt4HTjxgcD6WAeUQES0chbyB0KIs6pdm0LICi7qlwPOHi+XYfWD8WnOzrlqhxY+23IfaIgCxcqtYuqoOY6f78nEjF/frsfwLc6DiEwB8sMyfzx0iLfRSnTspBQ+u5P+AdLXro9XTNKBpABABCJFmEABJERJ8G5VxM31RtpoGQLT94noNUEB5aFEg+jYw9xiDn7pzCMz0Vk5Ko4ST4JMMUsB570U6M7cruoRcO4xF1eLyngyLTwFfmVhU+AMpOKwfzqJKMYa3ghy+y/BMm/VLA/WJVA3A7hvAWxs08OH6XeD6ETQA4nodF4gR6LZj5RAO4SWE6RKX+I5rDH47yuBKvG3uVHTT8X5rFtWKCe2or3c3MdiTyQVui0KdDUBo7JHf+SC0gScoE7qlw8KI//mickNzJptDK9Ox/Tfb2WtsmbNWV9OApoG8pQHx0oLY/OTi1Wg2b/7ui+IVjN8pWiB63lrnvCLtmIYsPmglXJR9u4/BX6d1+Lg1i6hqQIlCwiwuxHIYstyc7Yp+E/N1yM134yXgo23WAQQlHexSlYBO9tmB/T4EggAAIABJREFUAMn8kwwmR8u3pQvMA3c0YJJX9hgPOMOrV9auY/PSirmhrOSnuXmkkPmUyq7rwHtbzJkwbBWdkh7+t4PAGU4vn6/3MVh82rYXjCsACE/f+z9fMDrLhwVLAe73Lhkwd5Jz+fBt1atWX9OApgH308Cbc/1QvLwOTx8Y8NNo43dE25FeaDPcOF6N3ok75qTj0ErLuY7cb5aaRHlFA1HhHL7rLASFLzkNfLlX+PaG+HPw9AAfoyFXpnczoFOY/G+2WC+K+3OIrAYU9ePwJBlYeV7+TEFWkz8HsGhYhuHzjwxd7oEkLSwqT2wzDYDkiWVyXyFLFeKwYQTLm2OJqYJuNrZcsc3iYW12ZFlZMYRD9RJCYBq5Y9lyy+EKACINbl/xVSouRpsHllui+KXEhrPGprjvgmqSaRrQNGCkgfI1dajcyAOFQxjyEeHjMx7fZHF+b4ZTqbWrNvXA4P/68HmJnj5gsfXndDy8akDHsd6o29E82akpW5+2bJoGnK0BadzF1it0sWj9AvDfbVkMqycvxfH7wIiVtl0gqpnPkoHEipVdkzwmvou2/bJSzVhaHedqQAMgztVngeqNbh52jBEynyancxiyTIdrT50HPkRl0jirhgogJDFVSEhkSvVnSfGuAiAi3W7MOj22zpIPWH9/KTFwGb9wiWJzuoUg0wK1ebTJahrIAxoY+pUPqjaRT15AFyIHV+qxc47zXCopLq31UC8j1xM5NT2+ZcCCD1JlY0XygFo1EfOQBqQJBKNvARPWyYMIctv6sLX8xCiOo+9i+pI793wgjilefr7ZlEPlYEGGi7HA6+sYxL507ph5aOncXlQNgLj9ErmvgB+2ZjGmoRCj0W2hDvcS5R90fy8OjcoAlYM5VAkGgv0Af2+Op+P19mCQbuDwUs/g8Qvg+jPg4G3gSrzxS45YNw68xqKQDwM1PqSi1lwBQKhva/3S76KVJKCI8TysxY2470prkmkaKHgaEC0S5Ib+PJZDUAmGt05IiytYqMji0uUNb5SooIOHJ3jCC0MGh9QkDo+uczi0Wm9GKV7wVkebcU5qgBIJrhgsuEOfeQQMWWYMJqQUuqZyWUpO6Az5pW5iYmA7xaoMr8/xrmN0SbD1CoN/71R/aekMubQ+1GlAAyDq9KTVMtGAtweHmIkcz3Y1ZT+DuceNP8y1QzgMrcehSTnwFhJbCzFtUJKhL/Zkvzg6VeEwvTvxgmcnJVLq11UA5NUffVG+pgcsHUAsARDNAqK0YtrvmgZyXwPSpKKJ8SymDUnBB8v9YHqh4AoAkvuz1yTQNGCuAam7NVkX+i/JBiGU44viQL08jM8B5LFA+TrogtFVZWg9Fp+0FVy0xeSExK75Uw8WTcsJo9Jv+25SzhEGl+JcJ4ur5phf+9UASH5dWRfPa1JzFhObgOcA7zwv+0VE5tqvO2czWDkqhinzhciusfs68NZGZX9SlwMQCzlDKAv7uJ/MExLSYWbWqylI18JAHN0aWntNAy7TgOh6Re+f9VPScWaXHnIulRoAcdkSaB27oQakhDNEp99rkRAYTieAPWNZhEgSZaZnAFELGYvB6s6c3pSuLCLDgQeJQCfJeYQsN/9qw6FFhWxGrcdJHP5vqw4x9zUg4sw1sKcvDYDYo7UC3kYa+/H5LgbLzwkPMjFm9KjhGuWsOgd8ukuHRmVYLOxPLltAm991ijcrrgAgdDtKhxG/IMYiZaalIHQtGaFr9ofWq6YBZ2mg5/veaNDFi+/uaoweiz9Nt+hSqQEQZ2ld6yevaEAKQqR5QMQkgjQPAh9kIXFFTKicnqRJD6VnErEuWUTGR7DoX5vj2TrTMoDWc3QaW1YubzoNgOTyAuTF4cm9askgFs9TgY7zhCRE1qj3nDFHuon8fDdlYWX4m5YSAcgyt1rr3xUAxNsPeG+pH7x9LQOQiB4e6Pa2r5lo9y8b8PvbOUPDSz7sIRUZ+AUy8Mhk8CSomPSMw/PHHO6cZ3nfdlcUSqxWrroOhYJ1AJM9RkaaMH7sLRasAQhv5gEmM7XB34v0ORJUW6Iiw8tGrEY+khs7ku1FPIcnd1jcPGnObOZMPZEMbYZ7wcuHwZO7xKhkwMOr5mOSHivV84Avce9zDG6fNeDSAYMzRXHbvmq18UDxCjoEFGHA6DhkpAOe3oAhXdhD9y87f516feiN+p0E8EF0uMRYxxqYXAUgncZ7ISRUh5REDrdPszi+2fW0u/5FGIQ31SEoRMfvveRnHO9+lpHO8c/InfMGPLrmmneHpQ1ZoTaD5v29odMBzx6xOL1D/pkxbS/uI5oHxfNwHEDPeiwxmf3tXCYz6dju/A509KGnmMxdYzgUDxC8IHr8SZYQ4O/XWBT1Exgx283VIS4HA8Dfb8libIS5FUQ616lRLLpWFf5CSRYnrFX2onBUV1p7yxrQAIi2O2zWwITGLN5pAey5Cby5XgfK1zE5UvljRCAiKZ3hGbNS9BR8DuhZgUHL34tBYV8OpQNh5kcqChibzKHt7x6Y3NWAbuEMVp8HPtlp/QXiCgDSarAnOrzqA4OexcyxKUh4ZK5CMUbE9JdDq/TY/qtrSMoJcDSM9ETZcDr4M4pMOiTby0QOCY9YnNqux9H1jh1s63f2RERPT5QKZeDhZfuL/eh6PTbPdL5uyGLVZqQ3wpt5omhphgeOSoWCfhPjOdw4ZsD239Kd4jJHcrQa4o3abTxQoqJ5ksq4Owasm5qOexdYEBtSRHdPMxY1kjvhMcvr6WqMsF5hETrU7+oFnY4DxwkBy4YM8Ad2QDi4G4ioiQ5e6Rw8vWl9iFKW/lsIcqacNmLAM7Xy8gN2/Z6OUlV0qN3WE+mZmFns21R/0raUTC89hcPa79Nsoqml4OumfbxQvrYOQcXU7R+SJ+4uh/N79Yhe4tjBfOT3PgitLzBe0XMxa1wKT7lLxVJM15F1emyRYcFT2l9Kv9dorUOjKG9Uqmv+LBGRxaFVGdj3p/PYt0iexj09UKuNF0qGEuhQfkZoLz17yOLqUQMviyvcSvlnd7g3arfzQHAZ82eG6JBXfZOKJ7ezvz8E7lsN9kal+sr7iL5JBEQ2zhCeO0eLu74DHZ2XXHs5ENKoDIffegvuTraQxTgqX8cqHKZFCTlLfjsK/HjQ/P0hDVin8ViWQ/8lOi0mxFHlO9BeAyAOKK+gNp3dg0XbykLw+R/HYeb7KeqFXu63Ehj8fRPYe4PBkft0BlL+sFUJ5jCwNocu1TiEBGTXF29VOoVx+LQdcPYRMGhZzgOQcTN9UbaaByy5U1lyvyLAMn1UKl7EKYM1W/ZW8/6eaDnQyyhAlnSfnEA3lyzSUjjoPBgEFGYQUNTyAZwOtos/Mf6Yq5GDLAmUmLFYuey1oIPhy+fC/9JecjAYgMBgHYLLmjMJiWOI7i5qxlRTx8OLw7BvfFGxjocRe1FaCoukpxzSkoEMPcdbIQKDGcFaI1OozsltemyeYfuBr+YrHghr7IHytTxQrKwyKKR1S3kB+AcJ+570+PQ+i5QkDoVDdChcQpCR6m2emYZjGwywBHbV6MhanTM79Qhv6QEfP3VgQNoXyWcpR47pmHRoaz3U0+iASQCA9m7KC47PvUFr5E/7twgDTwJPMoXWdcO0dN6aZEup18kDnSf4ZOk8OYHF7PGpWeCD+rIEQEjO9JfWn2cCZGd2Z1il66VDc9UmHqjWzBMUP+YboKzzO+cyMO+9NFumKlu36xteqN/FCz6ZiWSpkj6NQ1ICh5TnXNYzQvoPLCb//NJ63z7LYsVXaUZ6s0e4qk11qN7cExXqEuiw/L4Q+6aD5MqvU6FPATpP8DYC9wSSnj9hkZzAwSeAQZGSOqN5SvvYPCPdbuuSu74D7dG/LW1MQQjFfFDMxaA6wgGfvs/nY5W/+baMaVq3YWkO8/ux8PRgsPQM8MUe82dHClCk7WcfBmbGKD9rjsintbWsAQ2AaLvDZg0s6McioiyHgUt1SEgFtowUHn6xpOg5LDrF4I8TDBJSHXv5vNuCxfjGQs8iy8WzFHrhcIhPoYAzHR8EZ6k42wJSuqoOY6f7QucB7F2Qjr8Xm9+6UjKx8ObmuQNuncnAgg8cPzCIc6UD9rgZfihVRbgZJP2QG8+5vRlWsyPT7Wrzfl4oX9NcRjpsr5+ShrO71R3iqjT2wJDPvbMsHnQjeWy9Hsc2Wb6NjnzTm7fU0E28tDgzSeMrQz3xynBv/nafCh1krx4x4PBqvayrE9Uht5OWAz3RqJun7KGbLBRz3k61eNNLem3Wx5vvxz8IvOsb3QRKCwEKWqMj6/W4fNDAu/LJHfDpMH10XQZ2/WEMeuiwHPW2D2/FESmdB37mi0p1PXB2j56/xaVDoqeP4K5Ehbd4ZNK5irJIrSR0SCOXFAKKqS+A8FYeCGvkiUsH9Ahr4skf3qIX6Xl3Nf9A8O58vOXEi4FBz/HWFbKy6DNd2Mi1jGRY+XUaLvxteR+FVNJh4H+8UayssH9pzlR/62zrFicCdS0GevGXAKaFnoFtv6YjZrWyNYRABb0fKtTKfg7IxW3hR4LblbRQ3Y9W+cPH377DimnSwA6veqFSfQ+rlwJ0IUDAZc88PV6b6YsyJvOlC42pw4yBki0vc7I4DfzMJwt4k/6vHSEXL71VF0SylDSK8kLJyub6p0PnweV6s31rSS56hw35wpffLwS6Ka5OfGbFNvROunfRgP1L9Lzr3Ws/+ZpZWGndqdDzJr4HY9bqcWan+f57ZbgX2gzz4i9lpIVknzspBQ+u2HZB5K7vQFv2giN1TUEIkdLQ97lxOcEdKnKhfAZzR8YU21KQ+dphAvuWpUSJLSqw+KUnZW83PydYspY4QzatD2UNaABEWUdaDYkGeLaLcSxK+AMjVuh4NyqKByHTJxWySgxf6dwXjujyRf0vPMHg16PA3nEsP7ZSILqzAcjEX/14FwW6+Zw+4qXZYZT8fskaYPoRpY/bvPdSnWLmJz2QP/SQL32zbkopY/Ka79N4VwT6qPf5yAflaujgF6Tj/Z7TXgIXozOMXJya9fNEp3Hesh/iFV+mKcYaSJm+aH575qdj/9IM/rY46i0fVG74/+xdB5gUxdY9PZuXnBUQRFAUMSIGEEFUBAFRMRHEgCIm8BmfT32G90zP34BZEUFAEAmCBEUUkKAiQVEEA0gQkCBggF02df/f6aZ2qnuqe3pmZ9nZ3e7v81N3uqurblV331P33nNSkFHFWjx5ucDfv+tYMavQzN1mH294McvmxCSKoviyBzPQqoPlVNJ5WTKlAJ+MsBz5tr1SceJ5qah5iGammRTsZwqaFU3YtCqcbjPo1Sw0ODzSwfIiEbju+YwIUEdniFGg7b8Y+OmrQiydVlDs3Lrtqoud7Wp1NRzfmfUfGnL3AqsXFJjpfnR4+j6aYc7b55PyTceUAIQO684NRWZtz+cTw/eJ9gJjjnzT41NMnYusaiiOtAgAYujAzo06dm3R8dmYfOzaHNki+9qpfxrqHxHCIUeEwF1/LwDCMVz5cIYZzeAcLZteiNmv5aNxqxDa9kwDIwIETUwlIzDa+pOOOW/YwVinAZZon1Obw+86atUhhEsfyDSdVrLTffxaPr7/zB0w8fzMav43VBiBbHdZqglw/txRhBeuDteT3DmhSnHEpdjRzrfSIX/5WsdX0+x2Fu8x2fIl0RQ67ZJUdLnBevb57DKVbParYfuy7qT5KSlmZJDrL+dPmOlWX07Ox+qFVqoSAcwl/8xAzUMiQdna5YV4577omy2nXZyKrjdlRCyonL907Nhg4IfPC21g0u2ZEQ1wE2PaM3lR37OndE/FBUPSIzYIfl1diLduj95vcb9kfQdGe+YT/Ttp+ecP1M0C7x92Ahv+gFlrwbTpaJuE8faFxfBzrtVRJV3Doo3AIEU9B6MjI3tH0gOLezJN7PnPDw5TV7zjrMjXBQCkIs9uKYxN0O2xCJwRkDaNDPzzLOtGfPFcMi6+HUKvrnKHZdlNOlJDVuH5mp0wOcdZRxJNFT2RAOTif2bg+M6WY0vHz+kQ0am+Y1yk+jnPT2R6EUFO/ycyTefNVGOeWIBP3rSchx5D03FSt9QIp0z+QL86KKfYCXb7EDMNhQ6TV1632JWlA8N8f0ZNTKewT+Tuojy/jJK8dbvVdt/HM3DkKZZNRSrFmgMOTjzLV26PRcRvDrHUornb3udRtbMk7j1neD6+nBzeOb/lrSzUldLKeB7t7Rb5EmuNztfar4rMQnuvYnaVM7VkWgHmvpWPQS9n2VLaxL2F8rasQ8PdY6dat9gFfvtudcSG0Zrut2VE6FrINl85pwCtO6XYdpvZLmtiZDv1eyLDjJjIh9ducs1DgFvezDYjMwRNrw7KRct2KSYYruZR+0GQ8PpN9h1/RhKY7+88/LBTnTswDe2vSAcBy/P9c0qFAOGKhzNwdLtUE+AI+m0x70xpYrRyw0odW3/yLupWAZB4+93pKis6KIAXSTFEWujx56agx9AMM+XN7Vj/TSFG3xN20uVnTr5m8w9FGDHEm3BDzB/Hsvi9AmxfW2TWlDgjUKJdNwCiirxwk4YAi/ZVHSKVVv4t1jTZZHwHxvPeTMQ1MjuWeF89ZBLHJN4nkAHPiq0G+k+M3CwiM9a8gYZZW8oCeXGkpUTWmVJ3bMEGzQQjboLKibBR0IbdAgEACVZETBaQIyBXT6YDDJMWl8fgaSEs3Oh/h9DvjUm9y5AuW2ZOqUj7orhRaQAQZ2EpP3p9/5uJ5gecLEYb3rjF/mHlObe+lY1ah0a+bOXdT79jdjtPdt5kx5/nX/tsJpq0jnwR8/5/7wYaH239xl3FCQ+HHQhGbBitcB7zRuUpU8x43uEnWJEefuC/mVOAaU/ng+lBF96ZEQF+CDg2fV9o5nULB5MRpNcG55qOz22jMovz/5fPLMCMYfEVosuRD9n5YcoOd2qdUSk60+uWFeGwY0Nmao1eZODFa3OKSQXcannoTA7rHwZxwm7CSeS9uVvMyAdByLplarYx2ZkSwOaPHQZ63RVpQ3EPkaYmnCfhaDOK0ejoFDPqdWiLUHF6G+0+8h/2HV2TRlqxA897EHjSJmuXFZmAkrvcR52egpZnWIxUdFrlVLl+j2WgRVsLfNAum74rwuY1Orb/ors6freMyELdw6wo4jNX7MO1z2UVr022w/oDRgL++t2qz2l4VHg8zjQ9r9oMVYRSXuMs9D+rnwVemJImDkYLX7rODkh4n5uGZ5t1PGRv83uINSenYMk03r9+r4NzvmdLETZ8626zRAGQ485JwUV3W+uLtpQ3I9yeX87H6gWFZk1GrQbW+80Z4RBAy2mXaBsvAoDwHuuWFZp1J9t+Nsz1p2LoU803150AUYzcMPrJmgyR/si2pz8XmVYqyEScff5iUj4+dkTbVPOdjO9Av+uytM4TUQkmRPxvQQgTDlD0J/J+BBafUnOkigYKIvYeHzvAyU4z0LoBcGojA6c3MdC6vob0A3soX2wCbpkeKKcncs7c2goAyMGwcgW6h6wB8vISDcOXAl8NNsAoxb2zNcz4MfaXgZd52O5HA3QcWl0rDudefqyB+8+22LPI5U0aYLcjnggIAcbKTwrB1BPWcvBDI/KFd2/lLqw9MsDIB3d0VeCDaRIvX5+4wnPhvBF8yGlSA57KQLOTIms6fvqyEOP/bTmglz6QgWPPIqORgWEDwgw/bo62V02GcDzpRApnTbWj6Mx9Z8Hrqb3STOeAtiEIYWGoADPO8/0+Oixkpn4D25Wdbrex0QbjH9xvOsm1Gmq4ZbiVVy7AlLivyq5uBdYqJ1G08/cuHUtnFJq1FOKQnSlG1HZvNtB9aGRaiGwDYR+vdc3zxa60Kqrk5rRzPp7to456yaBF2JcpSb3vzzSdWdafTHkiOnDkDjsdYG5cvH1Xrhm9ENEb1iDQPovfs9dv8N43vpqF+oenKKNkF96VjpO6WNS54vATTRPpkkxRlOsBVJEFARqya8T2fuNa4ZpcNb8Akx+37OMFAGmDHz/X8f5TdtCYCAAiR2idmyLyxoZsRzr3r92YWxwduvLRDJNNjuNixPCLSeG5uuYZi/BBPoSQ4zcfq2tyGIHtPjQyBYvX8V3LejSRGilsd8f47OLIndhoIJg4sw8L6dXzw8jGqzfm2tIHOeZbR2RF1JM43wFu76Bkewf6fVeW5/NkvY+1uwz0GhuKILahYvuUvjoyUmHWh+YUGPgrj/4DsGkPsOZ3popr+GmX3W/oebSOO9obaMDU3CID//w4hA9/SvyGanm2f6L7HgCQRFu0ErQnWLBmrwX+MTOEaf2KcGRdDbtzDHR9OyVh4j7M33zlQgPVM2Hyig+YGMLX2zSI+/+1HyWKgIgUDD9Txg8i02neud9eoMow/xUPZyK7euSHjx+9t/6xP+aiRrf+ML2JlJTONCA5l12+1rn7zXoMfrzTMhDBUKQCD1659CzEb3xMCpimM/VpS6hNpRStAhTmTusdVg0Dnd4XrtmPS+5NNyNMsaZACKdk6Nhsk7qVjj7TaUQKx+DXMiOKZemcjrt/P9YtD6dmiPQ6Z3/NXc6nLCdbPlSUwaxfIMBjEXq12jCBlcw6xrE90yfszNEhvHdKFaxbXgRGMliM6yxad64FnjvugdxiW7ulGnE+bh+bbUaceM3Y++wRO6H07XTanXYRv5PimTUbpOsVtR0iDYzO7PP9/WnbCKeNKUfvPJCHO8dnFTv/tA+1YFTEDrTV3ZOyTQdTrDnRNxXIjOb4qp4xsYZTM7SIlCw30OYn1Ut1Lz4DXC+cH9Yj1agbpr5l3531M4kAIN2HpuGU7ukmiHMWW6uioIwIvnJDTkTNz83DM02mKUbLnu0TftbkOZLH7LU+aNdOV6ebdUc162uoUR+oUitUzHTmJO6Q52H1wkKTgveGl8JEHOK+Jr3uBgM/fl5oEhYwXdW5btzm1O8mSDK9A/18w8r7Odz8ZOp101oaKIDYc2wkAY1cFxJtvPQfxn4TyYL1n3N09G5tpdsOX8a0rNg2HaLdN/g9bIEAgASrIWYLOAFA89rAuMutQq+cfAOPztfwwZr4HlqGRnsfC1zWWkeLOpbTxxfBvz/VMPn7kBlp+XyQVXjGCEhJitDpKJ5wrpW6QrpH5mTTOWfxK4+CPM2kAt3wnVV8y1oCcfDjdfG9GTi2Y6rSaaRjPequ/QkT65J3L50pYG65zE6NEvb5tlHZZnqCs46h601pOO1iey69GxiQU0jELqjZv/GRhbV0dlT0lmYqCFONUqwC4NF352Lw69mm7T95Mx+fT4zOYiTmQqRxmMDiwTysW2rlyJhO8yOR6UxrFhXgvUftu/V0CJn69Pduw5ZexXHd+W4Vk9HKC9x5PUQCcDEVZNiAMADhNSQCIJhR3UNuk8/AN7ML8cGz+cWpdhwvgYVbnYmYUxWQlKMX8n2c6XniNxEJEs6kcPrJBhfLfIk0wQXj8k0CAOrpiGdcgC+3tB0RwXM6iIxkDCBIdLDcxAoOhEOalln6AES1XvhcMtJDwTwnhXFJAYgMDpzrnxsTd02wanLkQ/WcyM8VI0dOoKR6j3DtfvhyXkw6Q6xla9M9Dc65FqD9u7mFWL2oqJjIQO43we2Hr4R1PdzWDeebEWWnvogfAJJs78CYP+Ll7AKCjw/662heRysWPnRmPtA3YCE8hRBjOdbtMnDZu/ZMimtO1nFPB6uV8SuB/8yPz5+JpR+V8dwAgFTGWS/hmMXDyQ/LfXMssHFKIx0jLmYqlvXws6hr2RYNizcCS7dYL419BdZvVdOB7FQDVTJgKpofUQto28jAsQ0MHFbDolIUx8+/G7h9Vgjr91h/E2qn/G8/+Z/RUlViNQWLd0/ummaqUzs/2KIt1jy8fbfd0Yz1Ps7zRfTDyabF9KGbh2dFaCOodr3ZpgArzt1AOR9e3Fu1E8vf5CJa2VESDGHOvrMdUnvOHGZnMaLz3WWQlXL0+2bdjBqwFsOLacrZtryL6dRFcNvlf+X6yF1dkc9dWABbelpJd0nZX0HdTLrbYQ4Awt9lcgO3dUIQsWpuIY7tlFJMBRstv56O5d3vWSkmC8bnm3Su4uC4RNRIvqecUif+bmtnXD7mjSowgR3TE/2QFYh2BEilg830qyNOSkHHqyLTb9wY4zpelYZOV6UrnVIV+UN5AyBuzxXtV1IAIqK9KvFUVS1ENEraW0dmmvTJcmoZ++kWBYmVYlu8j1RggMxTJ3VNxWkX2TdMmL720av5+OYje5GOGJ+KuVCVYukXgDCazE2rsn4HlvTbkuzXy+CDrFoXvB0C6z/lg6lZH19jpWqrjnHfAB+v09CsJtC6gYE2jYDDa4XPVGmKDetehPNaWO1R82zE8tiATbLbNRn6FwCQZJiFctYHURRO6l0CC/J+s0ScwOJ/5+vocLhRTMsrD03kQ0cb7v4CA99u1zBimWYraifzxZLBhpnbycOP0qoXAOGH6exr0vEXi0C3W4XCf263aFO5O8s6ECcbS6+703HiefZ8czEeOmNkpIpl9z6aLfi7WeA+KtssAHWmVal2HEWbLKyVC6+F/flvIWInzo0VgDDdipz9HzyTD5Hf7VbEKu7BSMei8fm2nVDWhMiOhEzn68c2p/RMQffbMs20Epnm2C1ywTbd7MLfyJz14jXhdKLSBiDpWVBqgXCOuBZVFKf8bc2iIrMGKNohIg7OcfE6FfAx18YL+TYdF5G6I2hfqftxx7tMh9LM6E0s6vUiJW7u2/nI2WOgx+3q/H9nfQH76+aUJio9qqwjIKUJQARgUGkRqTRGnKmMznV24R3pOKlrmo1eWJyj0kGKBmic7XsBEBXr1vYNRXjjpkj9FrYrNgBI6TxMqn3jbypg5xeAJMs7MNo7IJl/p89w5fEGRixTixTTs5jc18DR9WCmeHcZFQk+5NQs1VjdIhi8951n6ujdykCegtK/VqbFosXidKaAd3s7FDBkJXgxBQAkwQatDM1xt2FqJZcCAAAgAElEQVTBDeFQp1N9lC+E3q0NnHOEgSPraGBeZlaaFdlgcRcP0uIV6hpyCw38vg/Y/LeG734Dlm3V8O029U7DiIt1nNHEsjAdJT9F7/EUoYs5VH2s5dx651xH25GOd22ID6iVf78fMk2t6gMqGH2crE/i/s5UJdm5k/voleIjIinff1aASY+F05k69Ek1c7qdNRNyuwRq1Fv49C1LcI6F14c0D5msPB+/bk91i2YzMX5n1MRNj8UJPpztO9Pb3JxbFbuUW1+9IiDn3pCG9pdF0sgumZqPj14pAEXfjmmfaor/8SBI/nJyge+6Irno21nf4Za6JDOIyeMXKTkX3JZuanUwKvPSdRaTmd9DaKXQySOZg0rcz43quDIDEBXDnV8aXlFsHUq1bxhwztxqt6KJpop1RfFJJ4WxW+qjMwrntWbc5tot1dMLCHs9f/ECEPY9Wd6Bfp+9ZDuPIoLv97UcfEY27vkohK82h7/9TvChqi/lORP76GhVX+0zRNuk5PWLBulIT4nUFBOSA/WrhjXOyMIZHImzQABAEmfLStXS8xfo6HJkGAxQn+OTdaUXonz0HB2Xtg6b2E8BOs+OB4AwV5/0n25MOm5F3/EUvvpZNOTtZ6qKs+jTz7V+zzn/pjRTxVs+vBwcsXuuckKpuXHp/elmoarXYRaKrtfxxeQCU5ww1kN2jllTwNSgRB9ukZQVswow/fnorE/sj5cDpNp9VqVBxTsuOdVKBZBlCmRxDzlNR44wsXB52zrdJDKoUjMUl7YN0+7Ov9GKepCh7b3/7Ddrf2S9Fa4LFqiLWh7Rr8oMQEQdg9/nUz5P1DcRLAxzRABkIT35GurRfPSy+/oWdSOhVETUIfGZuWtCFVPAUD7c0kJVazuRcx0rAPGbApoM78B43wtlfZ1JpXudDjr33JQUqdukwL1vtoadOSiu+fAitxl9qY5TGqlH46aMLp995XEG/t3ZwMY9BrqNtn+vnButfmpOy9qu5e3+AQApbzOWJP1tXd+wKaAzRDlkhoZ56xO/Q/B6L6Z12QcebWdDnB0PAOFu2tHtU0yGGuo5UJDPebhpZyTSeRT3FPdy7rrTuTyeqt71Sgb88vOsnGqn6J6b3gX7xdShuydahatugmN0Xs/onRZR5Klawszfpngfi6y9xA/la1kIPXAYWZQQoTJP/Yoj2qSAu1jxHkwrZL0CaYPliA4d5M/GFuCzMf4Aj5sD5FaH4dcB8jsukS6jUs52i8AILQSRMiUiQwJAxJpSI/dV3s3P/dvAvj8N29pjPRBF+5yHW2FyZUjBEvUv8QAQUf+hqsNQRcHcaKble8vpYirFe8GUJV/jNq/JBkBU6YqqPibDO9DvOyDZzut3vG5S6RNckEr/yS4Geh5j9ZLrb38hkJXmzawp12g4x+emjC6fJ1KsWLz+2Gcaxq20+y7HNdAx7vJwOjn7ddXEEFb8VrLvbbLNRVn2JwAgZWn9cn7vt3vraNs4PAg+oONXavjvZ4kBIaThfeYC3eTllg+CHbJf7c6N/iKIC4BML8DmNUW4+J5M87ZuqueCFtQ5jbHs9PlZAqK425lmYDoP/4ukiPXTpp9zyCYz/FZ3etVzr09D+8utqImX6jGpijv2z7Dpqbjdn2vou3lFeP/J6PUNTAMhcxXrdYY5irsFRayfccZ6jorG16sNLwDil7o41j7aPrQSUcG80flYMDYMnNy0EKjBMOL2/bhjnAXwRK2PqCXY8mORKf4W79H7X+lodVZqRKre75uKMPw2S72dkbQ23VNxxEkh1Dw0TM3qdGQrAwBR1Wj5TcES70AVq5VYm85aMScLl3OevepVeK5b0Tyf05w/om8KlGUExIt+3GmHsn4Hxvv8lfV1jC5M62/giNrAt9uAKyeEUL+Kgfs6GTitkYHqGcC63UC/iWpaf2dGhDweN2V0+RxZzHDhRuDGqZE+i5zyzWv5baL48rItifFvynoOkuH+AQBJhlkop31oWM3Ah1db9LvywV2N57/QMGlVfA8qoyt3dTBwqgRu5PZZsPbMYn9txwNABHuO4Hl3y3WniNYFQyKF4/iiUhXRxjPNgn6XBd9Op8DNedj1qw6yOZXkYGTji8n5WDHLOzVKZppixGTyY/ttwmFyH+i0dBmcgeM6pSCaoBsjT8Nv82YSE/S7qqJRlQPEKMuerdGdHy+70Rnnjv3Yf+6PIChwu84LgMiiauJ6P0Wwsc6tyFdX7YKraJwLCwww6nFYq9RibZWj26WYwoMkqZv6dB6+/ST2tDm531VrA6delIasakBhnoaflhTi918NnDswHc1OtDQy5IOpkbu36KYqt6wVEgAQ79UgnoXlMwswY5g9rUqloeJHxDEaAFGJQ6oicG49P1gARLVREUs/2f+yfAfG+h5IpvMZnR5/hYHjDwFIhXvJ+EhdD1V/h5yuY/Bp6pGQNfOidyLFCZ3gY/Y1BhpWh6ueyHnNDQzrYf9WcOPznLdC2LEv+sZnMtk5mfsSAJBknp1y0LchZ+gYfKq6o3/nAQs2GPjwpxCWbYGpRqo6qP1xamMDXVoA7ZoaqF/F/QH/YSdwyTh/4IP3KgkAkRWy3YoyhbCac1wqust4ptPrQ68CIHQeSHEqqwfHc99YrrnswQy06mBRkxF8bVqlY+G4fJvQn7M9Kpef2SfVpPJ0O8jEwyJnt5QsL6YcFQBJdGqTXxslAwBxYwvjGFQ0rPLYRDqWcNbc0hL92kN13nmD0nDsWSmoUd++HvbuMbDx20KTXW7rT2rwGAAQfwBERUusmns+w9OfzcPXs90BpqDbTc+M3Bhhb0oSsZGvd4LxeObaqwZExSLoN7IkW72s3oEleeaS5drXLizCWc00bP0LuHAslcvdv/+Xttbx6DnqnpOR84LRrClxv56Rj5kDdDSp6a4nQtIcsl8Jtk1xNz4XlBT4ZTewfIuGj9dZSuvBEb8FAgASv+2CKw9YwBmqdHUo8whCgPwDGnOZqZbKOUUF/Rx8wfQco8EpQOR1bUkACNsVxdluBeZuefy81m8usVf/YwUgfvK3/dg61nNY6Hru9RmoWis8lwQQ38wpNEUPnXTGov2z+rLAPj1CRE787mSlkvtVEQDIwUjBos1kIUtnKo5FBWzR6joPkY5SvS7MehsqSjvTuGJdK+J8ru3LH8rEkaem2FKxCDrWLSvE7AOMaFxbx5+TBu7WZ1eP1ImJxylV9TmZaXhL4tBHoyIXYpCyo1VSACKIM2Q7x+LYH6wISEns6lxDZfEOjPfZS7brnu2mo+tRVk2Iiu2K/e3SQscz3dQU/24UvfI4/eiJ8Pz7O+nodqSBHCmLIC0FyEwBajjekRv2ALN+BF5f5g18ks3eydKfAIAky0yU8368dUkRTj/MH5CIZ6iMfFwxIfaHvKQAhE4J1cNrNgi5iq6xFqP/E5kRYoAc549fFuLdf0evZ3CzSawAhO3Eqs0Qz3y4XXPGpalm0TbtJQ6m82z6jhop6qgIa0T6PZ4F7qY6Dy8V5VgBSKypFYmyi9cOrCoFpDRSsDgWwdqjEmRzI1UQzFmChUl1bTx2Yu786ZekFevUcJ6p6C7WCAHT5Q9monmbkCmkKB+J2BWvjADEbwqWn02MipKClUgAItbUwXwHxvPsJes1oq6DbFO9xoaw9W87Je/cgZH1oBwLzz9vZAh/7Hf3P/zoibAtbopG2+BsXtuSGDj7CEvUkHpoZPJ6ZYmG15f6z85I1nk4mP0KAMjBtHYFv9ft7XTccIphUzIv6ZDNyMMaDffNie/BLikAYf+FSnYoRYOqkJPnuKWxuGka+LWL4OnPrKZh3IN2alJ5V1tuL1YFaL99ieU8UhW3vyLdpKCVle0ZFZr1ckEExSrpQG94MTPC2eQ93dhzhPOgSq0S9SFyn2MpLo1lrNHOjZUGtLQAiMj3Zx2Ls0ZJ6DrIcyXEHUmVLCIkiVhbspAcn491y4ow5ak85P5lRWoI5psel+L6HgkAiLXi/EYUgiL0EFjPV5gfSVZRGgBEvA8Oxjsw2runvP1+z5k6rmljgYo+E0JYu9sCFaYmx/V6RHo26zJ6j9Pw0y53/0DWCiF9/7kjQ9irYJh+9cIidGymFbNw5RYAf+Zp2LHXwPo9Gn7exZRypm7ZgdG9HYB+J+omEKGiev9JsW+Ulrd5SlR/AwCSKEsG7ZgWIJPFSz11tG5Q8mjI6h0GHvo0hO93xN9WIgAIxyV2j+kwqWgneY6Kq59/j5U1SV5KcgTGKeTlJoqoKjQujeXZtlcqjjo1BXUah0BdAHHk5wBv3GoVkFerq6HbzWloeUZqcZoVbbhqfiGmPGH/CrgV9bvZT1DCUh+FVMlyrYhbbrvb3JWGfUSbyQJA2B/BqOYEbSpBOuHoizx51jUNu3p/TMKDTrvKtL8kLaA44vZfrNqOVmel4JJ/ZhRHReRr/9xRhJ0bDbRom4oAgMQGQAQYVwH50qLhveXNTNRtYq/nieW9VF5SsMr6HVia762yantoOx03tmV9hYHLxlvggiBi5gADh9cK94rfhRunaVi8yXtzcsylOto0Agg+ur6tKSMl/9dVxwUt/Y2Yhe73zwlhleSX0O8hZS8L25kO1mOMd0TG350q/lkBAKn4c1wmIyST1c2nGWjb2PBd48GObt9rYN4vGkYst+80xDsILwYY1e4X76Pa5ZWBgFcaimDOcvaXu5WvDsrBH9tiH4kYg0pITpU6E49GA+lYr/5fFgwNWPZBAT6feKBQx6W7XhTAqrQp2u/COzJwXOcwEKET/OZtubb6EJXjwvZUrEt07K9/IROGbuDVG3Oxa3O4syp2H/4aTeFZNdzuQ9PMIvttaw1Meny/CaxiOZIJgAhgpjNl4IYcm81kAC3mcPnMwmLhwZLSSwvxOjKsETS+fH2Y5Yy//WNcZB2KDFZF3/0CkK+mFeBDDzE95xxW1BqQ0hYiHHnHfmxerReb002IcO3yQrxzn7901PIAQJLhHRjLe6g8nTu4rY4h7QBGOAZMDOHrbRpkwhu+F1TaHc4xCqFCVVqXOJc1H/1OiM06vP8byzQM+zwMfgiSZg3Q0bSWZkZwnGlksd2hcpwdAJDKMc9lOspmNQlEgBZ1DBxaDUi3CJPMYnSGObf8DXy3jfza7kxZ8Q6AznvT40IRFLZsLxYAwvP5waHDT858N2eMTsxNw+3KzqLvBC50uvzw4MvjpQN8Svd0pSiiageT18bqLDoVuaM5C8LBLyoEFr9XgLP6hvP5eX83nQg6J4NezkL9w63dUSeoOu3iVHS9yVLKlg8VKBSODp3XWS/kY9lMO2iSBe9EWyrH22ttMY2C1LNCiJBAcsrj+/Hjl2GHK9raTCYAIjuHK+cUYOrT4SiUnGpIgPBsnxy0vTDNnA+RjiU7mtHG7fxdCCKqIloylal8nazILcT4/AIQaors2WEgNRX4c6eBRePzbYDL2T8ZgAxz6FW4FrrPKsD0590Vw2OxkVddRUlShQTwS0kL67mIfqkiX/wtGlAXKXtUV3++f44NlB95WghXPhKpT7RgXD7mjfLHDx4rAPGqe/N6/kpi12R4B8ayvsrbudecrOOeDmEQ8s024ONrDTSqbqVoUQvMizHrzYt0tGtq+Rk9xmjYLKVOCVsMPlXHkDPUliE18N0fhVC/KnBMPUsW4PhDwhuqBCGDptojMLI0ASMund/yZvUqb3OS6P4GACTRFg3aSyoL0LHmB0glrOUGQLw+ZgIMeGl98KM+5O2sCEpRGoaO3SuD9scEQsTH3tARsWvNNpWOtm5g2v/502oQnP0cEylWaze0wIGgX1VNqEh/YmH3/3rn4OY3s2yUutEcfQF4nI6tW+TCrfZARExUgMsNnPmtsZB35anYHUqFyRS1f5+O5/q60wM77ZVMAIR9u+LhDBzdLlVJqjBkTBZqNQgVExncMiILdQ+LZJ6K5yEXbTmdWz4v/E2sO9E2U7SG9c8pjpCJfvsFIM4+cn0zKvLRK2on2Evd281R92Jpy6qOmKJlpQVAaAc32/M3VdSWKW9Ma3Rjr/PaFLnykQwz5VI+or0PnHMVKwDZ9H0hRv5DHV0pLQCSLO/AeJ7F8nJNn+N1PHi2BUIuGx9CoQ5M6asjNUXDM4usTAnV8WIPHec0t6dxOc/zovTd9IeBnmPVuiRk4xp6BtCsNvD2CuCphfYUsOcv0NHlSOtufkQRy8tclEY/AwBSGlYN2kwKC3iJ+LGDboXjXqrevE7k0XtpfdCZuPWtbNQ6NDI/lZGQ4bf6T8eyaFKzkJEVwqr5BZj8uH3H1U3Nms791P/l4bu57nz+Ml3muuWF+G5uIS66OxN0GCgEyLQj1eEUAVSBOVXKmGhLUL+mZ9pF7RhxuOzBrIhbuoFC4Qi5iUW61eVEm2MZRNIWL16bgwFPW855rNGlZAMgItKhhSIjRxcMSUObbml4/qpcHNKcO9kZpvCgUEKP98EWDjwFNZ3RKjfnXiZ8YH1Qt9vSzUjUr6sL8dbtYWfTLTpB4UL+Q+pecXiJ7EVjdrp5eCbqNY1e18Dn8ZpnslCjXsgUcaSy+9+/RxfALE0AIp5PsZblVNDTLklF18H2qGO0NE4BaJxRNDdKZ7+gX8xTrADEq/3SAiDJ8g6M95ksL9cRKDzS2YBuMJIRwgOdDLRvCny6DrhtRuT3VVD6yulbzrGe29zAcxdYhePOY8c+A11HhTzZsC5ppeO/5wEqUeQrjzPw787W885Nj4fmxi/KXF7mKN5+BgAkXssF1yW9BaI5FG677dE+lnIuu5fWB+9//YtZOLRFpNgeqWlZ1/D9fH9q0mJX0Y3JiXnerLEgU5d88AW48pNCTJNSbcTvXW9OMylzyXzE3ebn+uTijvFZpgK108lzTrYALsJWBHt3vlsFWdXC96cTM/a+/Sa9quoQTsw3cwqK+6eaEy9aUIpF3jzc0qeQ25HvN+hlRsEi54DO4SSFcnuN+hqufS7TdCBFpKsgF+g+1EpF8hqTapxyqsYwR2qPSjAx2vpLxIN368hMM2LlTJXj2E/pkYpP3yoojqxxN/z5/vtLdFuxPvjssPB83XJ7zcAd46sgu7p97YroAil7211mrVNn7Qg7ZQKYCfbrhSDnCeel4eRuaba+f/1RAT54NjJtSgZJqoipW73V5MfzsHqB9RxT16ZDv3QbJbeKJEFlTK8IjArgx0IrLT+fP3xeiAkPhwGcG2hwY/w78rSUYmDqtJPQTXK+g6Lpijjt4QVAYtXOiRWA+LVrsrwDS/RglpOLex9LAcIwwyZFjpduBjo1MzBltYaHPmUFhoYnu+i48BgrYnL1pBBW/BYJME4+1MCo3lYUxXl46ZDI507uo+PoegaunszUcTsI+ldHHf1PDJ+95FcD105xF9wtJ1NQKt0MAEipmDVoNBksIByTrGpQMle5pej4UcyWGZuiaX2oUhJoHzq3axYVYeJ/ohdm0okVQnBujgH1NBg9kMUAxTzwo7p2aRF+XaOjTqMQjm6XYgINHjl/6nj5hv0445JUnHllui/WLpG2JTvLKlVhlcPIe8pKyvLuusjzl9dPNPpcoUbvFZHq/a90tO5kd0TFHJBm9sclRcjfZ6B5mxQ0PSEsjLdsZgE+fCkPwumJBsxU617sMKuAhUoHhHP1bB//KV7xPGteO+JsTwZ2Tva1eO4nnjUSBrw0MDeCjEFlBz4fOX8aqFLTvk5VNVRiDbBvjHpMfy4Pv/9qmOlFrNkSh1ukTPwu+qFK+XN7X3Az4cfPi9Do6FCx/g3vs3xGAU67OM3cFPCjzUOb3/JmFlhXNcwBVM8dmGbSWsuH13pXzZEAB6p6HlUNjlvalIgEOVPk3IAM0zqZzhXLISKb61cWYvTd9mjX7WOzi99dos1oERCSVRQW+LOrX9bCZHoHxmLb8nquACFMw/rxdw2tG4RHQsYsgpLa2Zr5/XJjx2pWy8DUfjrSFODDj54I73h3Bx3Xnsy6VWqT2cEHYZCoUxG9Yy1Jz7EBAFGtuwCAlNenMei3pwXoLHQZlI6GR6W4FtC6RUDo+KxeWITFEwrw28/uxcaX3JeO485OM4HEvNEFWPiOe4El84U7X5OOtIzIXZe8XB3ffFSIj99wVwznYAWQcVNlFwa56O50G9uUm6HYzq/f63jn/v1oeJQlpkhnzSt1yumoyR9+mSlMvicdlTcdaSgDX8hE46NTbKlebrom0Zx+03EbbmmIeDkizdummJTA3PmPdhAEzB1ZgK+mFeKaZyxdiljz2HmP+oeH0PexDDOaoqIhFfTOcn+i1SpE67uf32VnUSVQJ1LX/O4GR7tntGgk05ZueCnLli4ltylS5tivRi1DGHZVpEN7bEcCR+C7eVY04rZRmRF1JV9MLsDHr7sXjYuIlJvT3KFfGjr1t0CF27H1pyK8ffd+XP10pvn+oQ1fuMa77os6OD3/wbGlKPU9mJp46QOZEdoo3CwZded+GwW1W784B0PHZqN6nZAZ8Xz5ujDIldM8nc/u6zeF+y40XLhGZ72Uh2XTwxFcVS2JV8qbqp9VawPtLkvHqb1SzXfRCkWRvypq6AXGRI2cqq5FpX/DfnEOGd3xYi0UYDUZ3oHRnr+K8vuJh1pENk910c0C9McXADeeYtVj8MjJZ+G4hnnrI1OzamYamHOtrmTlJIDpPjqkLFSXbSfSwfKLNJw9IpLS97zmBob1sKdb+imYryjzE+s4AgASq8WC80tkgew0w9y5aFYTqJVloHoGkJoCZKXCFAfa9CewfAs8hYXkDlBnou2FqahRP4Sa9YGah4SQXUOzpUBsWlWIkXeoowwEEa07pbqKnuX8pWPXZh1/bDewe4uB334qsjEgiXoQP7tmdACoc8Dog1PdmWMqKjTMXdtta4vw2zodS6bYWZ3kNAreb+YLeVgxS53CxXt1HJCOFm1SUL2uZhZQmwWlhoF9fxjYvEbHogn55geWzs91z1tK5E7HxG2yhRPg3KGkI3njq1nIrGL/AIhd4r936zju7NTiXW2Z5ejKRzPQ8nR78aof5419FDumwnkYMdS9gJYpJCd3S0WDZmH9EtqmIN/A7s06flhUVMyoddmDGSYFLx2uheMLorL4nNgl1QRzTPuo20Sz2eHzSfmY84YdpNL2BDhOe3Ec3Mmng/nrKh1fzy7wZHCK56EUUQP1TrZVc+TM8Y/nPrxGrtPwEjPscmO6qX7Otcjjjx06lk4rwOqFOsT6iBYR43WqqKOboKU8JuHoGwYihD/FeYJSmrU0aZma+Vxx7TCSxr4yvUzeLJg5LB/LZ9mfZUZQm52cglqHaGadWGbVMKD5bl5BhEaOOSbF88G/c23u3W1g+wYdvywvwheT3Cm0zfSph61Uzd1bdbx+UxiEHEOQ86/MCHDFZ5dikVzXImrqjMK6sZi5RWtlW3a/LQN1m4RQ61DNFtkgqBj7rzxsWGnfBHLTi2E/N32nY97ofLOtYzumomnrlGLbElQMv9WeSmimyb6QpUzRZB8Zwd2xUcfWn3R8Mtz+7CbbOzDeZ7O8XdehqYFXLtTBJ+aej0OY9aMG+hUEJusOCBc6x5SWYuDTaw3UlfSqxDle6VpyO92PMvC/rjo/ocoIS4pmYMENOmpl2TcnqBvS653om17lbR4S0d8AgCTCikEbnhbgC4M7ByceoqFeVX/G4k7G4k3Aq0tC+OF3991Gt/QmOvO7t9BxK/T8ILM3BDGdrkpDo2OsFAoyHXkdcjqFDAqipXfIbXa+Lg3HtEtBncPsSuHFL8UCHc/2i9w15S5+n0cssTY3QT9/FrbO4g4gd15ZQ+FXq4QfbZEGIWzBepJV84tMPQAn1a6qP+z7shmFmPWitRstHH35XD+gTj5fRCqE4/Deo/uxaVX04l9V/zjG/k9motkJFiD6/rMCTHrMm25VsOI426MTs2RaoWuEjPeiE9b8lBCq11Ovh9KoC5Fz+WWdFSEWGGuKT7R1J6IqfgCE3JazlsqLgY7XqVIB/Y5FXtt+AItqzDJQcKtLEmxj4nqO6c/tBr76oMDzfdXilBDa9Egzo0ACDMh9yMs1MOwqOy2us49MCWR0mAX9zugkAViP2zNttVzO650ppwOezih+TuRzvTZ+xHmqZ4bAm5HZyU/mubIFMrJIsNq4VeT7mkCjah3NjPSIg9HHkXe6R6FYu9OqYxrqNmZ6aOTuOd9Fr1wf1s1J1ndgtGewovzevomOVy40kBoCXvpSw6tfuYsREhjMHKCjSc3I7zqfu7tnWyDG6yDz1TPdWGUCDJkZwtxfIs8XSurOdiZ8Bzwy11sssaLMS6zjCABIrBYLzvdtgdvb6bi8tYGaDoee/Njb9hnYnUM+b83UAuFRt4qBJjU0HFotXGzGv1MR/c4PQ9j4R+RDL8Lr2zcUmbvXVEte/01RxK6Z704fOJHOWf2mGmo0oFOogWxNh7VKAUXUnDu4sj6I3wiC3B/y5jc/OQU1Dw2Z9RmkPfVKfWGtxxUPM13FsgfvOeP5PPy8xL82BUHXJf9Mx+HHWw427zfqrv2urFdOh1DURLA+gH0+9iwrSrDhmyJMeiLfdBwIbk67KM10qsVRmGeA6TSzXso3KUrpSLA+Q+iCiPP4wfdLIyz3TQYy7A/TcaY9vd+VTlS1Ljr0SUX7K9KQkW31e/XCQl91OjKdMQvvf1tXhGXTC2IWn6QT2LhVKmo30nyth1jXtjhfTpkT1Lhymo4zuhXvfcR1ch2TF32tfB/uyve6M6N4LsRvbs8ZgfBpF9lrJWJNA+o0IA0d+1tt+HGiRZ+4M3/+4HRUr2utG7faMLnYnamev6woxDezC2Nao+KefBc0PiYFDZqn4LizU0BdjmGO+hHVvJG0ghsP3MigfUhPPPvV8A4/n4GjTk81331/7zbMurKdm3R8OcmK8PDgZsiF/wiPV76P32dGMElxPimAunaZ7pn2qhpLncM08/1J6t8jTk4x06eq1NLMyO83cwqxYKwV6R5/jG8AACAASURBVPV7ZNfUcNSpKajTWENaJkwSg9R0ex2hzNyWbO9Av+Ms7+cdW9/AO5cZpq7YqOXA/xZFOvmsyZjc18DR9SJHy+/DE59pGLvSGxyIiAsJs9zAypDTdQw+TX2Pqyaqi+HLu/0T0f8AgCTCikEbNguw0Gv0pQbqZFt/5oP+825g+poQZv4IbNvrvdtQJc1A3xMMXHEc0LB6uI3pP2j458f2l4UQGvzpyyLs+c1AJoUOMzVQdMv850BGj/i321Sx8JOHXghwz7yoAMjPNcyCUO7I5ecAbbqnmqkyqhQS7iqef2N6MaMU07Z4T73IzHqytc3/Yfvi3yyO5L3y9hmo05gF4qmeAITX8QPIsTc5NpyyROG1FR95R3xOOj8FJ3VLQ+NjwjvtdAbH3Odf4VsuUKZtnHUtnG+meH0xOR9rFqpBER2njv0z0OykyB1/7lYyekEwGc9xSs8UdBmUUdwv9vGnLwux+L1CV+eGQIh558ecmYLsGtYaY0rHoncL8NkYf+Jpop6DDh0VxOm0ZGRrSM8GUhiB18Lr0TYuAyhiJt2BfxdwLeSSHMDAYa1COKxVqhmdGubDsYzVXnK0gxE3RuV63G6xfTnZqmJtW3W+XPPCFKBPR+SZ6VXOgxsAdII5dreDdNaL3s3Hlh+K0LxtKlp3TImo+eAckqXqh8X+2ObEveRoGp1jihgu/UDdxhmXpuLkrqmo28RKs3BG95z9lwEIU5vy9x94Vx3gSBBrhdfJ7y3xjhLrRLw/+C7hu+7IU1NQmO8PgPBarvk+j2aYaas8GD1Z/3URVs4p9LRX+8tTccJ5qRGUxOKZ+WxMPha9654GJttDAJC9e7hxVIj0LGuzRzwrBEihFJhU0Pw336e0AyPcwg7mOzrXQNXafFZSzLRFpuESgNC+fLaYgso2ZJt62ZY25T98Nx/TnhtPdgCS7O/ARDyr5aGNQ6oamH6VVdcxeRXw4Kd2/0CIGarG4gZa5HMFY1ZKCPj3pxomfx8JVoRWieoeCzcCN04Noh9uaykAIOXhKStHfSS/Nnm4SXHHD/Gn6zQ8PFfD7lxv0OE2xB4tddzX0SjOq9z6F9B/olYMYgY8RSfW3UkpDdPNH5OvdEpVqR/x3p8pI6oULGd7bS9MwVn9MmzMV/w4s86DeeHV6mgmsMmoooEaDEy1EgdTgz57pwBLp/lzFuR7Uy+ibY/wTjML6UlVy51H0qWKozDfAJ0LAiz+mWCMO8Ryzrs4l7S4X04pwOcTY++PysljrnuLU+31PXRa9+3RTceiWm0N+3OAqrVgq8HguqXjMvG/eb6Ke8W9VXoK8c6/87p404Gi3V+mlGaaV5WamlmfUxopX6IvopBZ/D/Xzl87DNNppLOYnqEp1wfnjuKYVWtrEVEO1Ti3r9cx+t7YRD/ldvo9kYEWbcLvFj5Xf2zXkZrGdcx1bqBa3ZCZyiQO3nPy49HB822jKLyYeMckHtIA0hxzl1+m0OZYCYD5D5+VtAyYEVfn8y3GzfMJXmJ+Zi5ORdeb7Bok0dZstN/NCEhNKIVgo13r9rvqfZzs78B4x1rermNx+awBuplp8dFPwB0fhp8rt7Qo53mqMRN8jCRdbwh47DMN4xSREvo7w7rryhrSQAk9+koKAEh0GwVn+LSACFVS3IesEoOnafji18R8ZP93vo4eR1sdYdu9x4Wwdrdmpvm0vzzNTD3gR9DaHbN2r/RCw3QUxN+5O8htM+vfMHe1rH9bDgR3xARlZ3EERdq55m+pGTDF/dwE+pjTXLMBd+00aCFrB19u37qPFaEx/5tRGsc9uNP35w7DxtUfbQra9kpFmwvSUK+pZnOInNcxGrBzo46vPywsLrSO1rbb73RcWKD93fxCzBtpRQnIYkO2L6ZnyDnYqjZE8SyZxpgr7xYtibd/vI6pZuffmIZmJ6W4MiyJ9rnTvX5FEWa/bqWHxXqIWg4tFcjP4doDilzKRlKK117k+kvLAlK5Fs0InmZGUX5YXGhqc5TG4WQVMhmOXsgv8frw6iujBtQbYQG2DFid1xDAsrh65ccFtggEU7M6X52O6vVDILVvUaGGogILeG/7xSoG3/pTfBE0uQ+Mpp3WK821Vovn8plikfLCdwuwbqm/SAufjxr1NOTlWDv5TE2k0FqBVCOd+7e9/zJAYPF7SDOQks73DCNtBAma+d6INdojxssUMgKRQ4/Uoj4rYtx8l6xdVgRGPdxU073WAZ+ZU3qkIZ+ikfuBwv3WmBkB5MFnaP9eux04VsFClnFAszQ1k8+JZYNNq3RTAJLvJtqG8yOOvBypNwfszr/wenGwHXGI6C6BmErQtTy8A0vjnZFsbcpF5rJA4Y1tdQxtZ+8tSW6umuTtlzC9a9zlFvig4vpbKyLP99IT4Tt00FQNizclxv9JNnsnqj8BAEmUJSt5Ow2rGfjwaotfm8i/69uRFHUlNdEFLQ08eZ4VXQl2F9ytyZoS0n+mHXBy+RFnFGLHBt1VFLCkc6O6nrnUzU4gG1TI3EHl7nC9piHsO9CXjd8WxeW0xNtXgrNmJ1L/hLvXVisF+TBrhzZ9r5vOW2U8mIpz/DlhlhbaxG/aWUntRQf0+HPSULOBBcRS0qwNAzqdW348uOs12lhI82uu5QPP1f59ydfHaGPw+zuf3cOPD5ksXYxWys/Lnzt1bFvLf2J7Xs463DBB0w87wxFsv/0pr+cl2zuwvNrRT79ZbD77GsNM2164gUxVIch+CdvYsAfoPtoSLXQ7mEL+fl+rtuSFL4DXFAXuzWsbmNJXrSdC8OEGWvyMozKdEwCQyjTbpTjWqf2LcFQdDfmFwAWjNWz9O3rKVdUDH/Kq6Qb435lmnq6B7Xs17Ninvr5dEx2v9zLAKMuKrQb6Twzo7UpxWoOmAwsEFggsELcF6mcbuOl0A6QwrSppIG3fa5gMh++tiv6diPvmwYWVzgIEITOu0tG0loYvfzVw3ZQUyMrkby4Fnv3cPSrBmpKPrrbAx+tLgWGKc730RGhwsnK9siRY134WXwBA/FgpOMfTAvy4PN2NKScG7p2tYcaP6ge8aU0DN5xi4PTDgHpVDKUaqbgR06zW/wF89ksII1cAf+wPP9ByWPXhT7XgI5ag9cni/zaNgDyXTJ88HWaaSLxHVgqQK2Wo5ORbBf9UsN25j/8dvLTjtW1wXWCBZLEA01d6tgQ6NrMcQa9j5W/AtVM07C8Mnv1kmb/y3g/GNz7or6N5nTAIGX2pjlMaAVv+sjZIC6iJ5Tjkgna3AnWmes0fGKn1IZoavlTDc58Ha9nvGgoAiF9LBee5WoAFYIfXgmtEonqGgRd6GDi1cXxGNFlltmgmC4Wg4p3Upwit6lupWJ1GBB+w+Cxrv8qLzSMR7Udrg6Azt0DDrlxgx14DP+4M4astwLxfAnASzXbB74EFDrYF6Oh1OdJA0xpAy7rAEbWBZrVg7h7Lx+4cA+O/CyEjZOD6tpG9HLEMeGZxkCt/sOevIt9PBiFkonp6gYb3+1lsex3fDEWQ4shRjfErgf/Mj1yPcoqXynZu11VkO5d0bAEAKakFK/n1bRrqJuUuDxXf9bUn67ijvZUyVdKDQGTkCg3/tygE5mC+39eqB3luMTB8WfABK6l9nzhPR69WQG6BYe4QZaVZ88q6HreDc1IosagWHIhwFOrWNQXSb2ZRtkHxKA2ZqQbSU7zbFvfkPZjS9+laDWNWcher5GuppLYKrg8sUNkt0O94HfefrbYCQQc3jSjCJohIamUamH99ZN58AEAq+0oqnfGrNEBYoE5NEEYybpuu4bvtIcgsWioqX/aObU3tp+PIuupvz4wfgHtmBz5IrDMZAJBYLRacb7PA012L0L2lhnW7DPQca6/HuL+Tjn4nJN5gj8+HKR70Sk8dnY6A8t6Jv2vFb1FQFh7MlylzxA+vDZxwiIHjGnAn1UDjGqwFcgcZLCQc/62GMd8EQKTir8pghMlqAQFAuGHxw+/A+t0avt8BLNigKTcJGlW36FKdGxoBAEnWGS7//ZJByLItwBG1DNTODn839uQaqJKmmVE7r+/emEt1Mz1Zdcz9Bbh1egA+4lktAQCJx2rBNaYF+HDPHGCY6VdvrwCeWhh+CFvXNzD+Cj0hkQ+nuVno3vktDULwkHUJZ48I4fecwCEtydJ8pquObi3DLTDysGMfsPI3DTN/1DBnnbd9s9MMNKgKHFYDqJlloGYmkJ3qSMkwgN9zCRo1rNkJ/JWnbvP8FjrOawG0a2KY/O6qg47PuJVaqaZvcB33OcFAdnp4LFv+BD5bH90eJZmL4NrAAsluAQFA1u4ycNeHIezNhyf5SABAkn1GK2b/6KccWQe4o72Os5ppYCH6/iIN/U+wtEP4nRu/UsN/P1ODCDctEVpryWbg2skB+Ih35QQAJF7LBdeBIfV5A1lMbuDqyRqWbQk/iOMv13HCoWojsRBsya/A6p3A7hwNeRTOK2Adh3V+w2rASQ0NtGlomLnFqvQt7jowhLpokFUQRtq7EcsDAFKSZdn5CAP/7qwjM0VDdaoRO46cfMNUmv3wp0g7uzkX0frDVI1vt2l4f7W7Q08wMuQMoFltdWtsg+JTX21O3Pzzo/VaLwMdDncfAQHQpO81POHy4Yo29uD3wALl2QIqlWk6cz/v0vDOSmDiKrtjFgCQ8jzb5b/vohCd2RqXjA+ZacbcNMspcP9uPNlFx4XHqMe+ZgfQe3wAPkqyMgIAUhLrVfJrRR1GXpFV2CUeZH5oPhxg1WeIgx+mBRuAx+aHsDnGHH7uVAw+1R463bHPQKc3UzD8Ih3tm0ZGYCr51CRk+Mc10E3GshMOATocbrGWFemGsojPzblgYTnne18+kFMAZKUCNTIN1MkGqhwQgBSdpUP/0c8aHp6rZinp0VLHg2cD1RTCyVxfo77W8LQUhSuJEcTHiu1yl2vpZg1nHQ4lqP5uG3DFhOBDVBJ7B9eWPwswOvhQZ918HmtmRm5aOClPAwBS/ua4ovVYRDPoP/QYnWJG7dyOuzvouPZk9a9ebFoVzWalOZ4AgJSmdSt42+KDQuYimYlK0PKK4XOHmsqj6/eUbIf6rUuKcPphVhv78i1H+KZTDQw8BQicwNJdbKQoJL96Vhoiol28s5tz4aXV0qymgfNaGOhxtIEWdcJrg6Dl5S81vKEgFmBk4sWeBjofoR7vF5uAge+XDAxc0krHf8+jCrNhMq9N/j7c3uC2OoY4lHXZE1GXVLqzELQeWCB5LcDd5A5NDdx2hsWI5aztCABI8s5dZerZs910dD0KJoPmRe+oRTHd3vO0E/2ZLqPCG66VyXaJHmsAQBJt0UrUnhsAkdlR3HbM4zUT1UfJYkHn8MoJGo6pp+Hhc4wAgMRrUJ/X0fGfN1BHvSrA5e+G8P0OO5h0cy78AkMWo99zloHzjwwzpi3fAgyYpFatZfrHnS7sagyNXzreW+3Wa9hv99bRtjEwdx1w64xIMCOiI3Ibq7ZbdgmOwAKV3QLPX6Cjy5EBAKns6yCZx/9gJx19TrA2MvtMCGHt7vD3jF+OhTfotmJ1MRaef/6oSBrfZB5rMvctACDJPDtJ3jeRgsXUKzkCIgOQRKuCtm+i442LLHpYOnzHH2KYaTl+Hd0kN2lSd4/ha6YhPTo3hAkOBWPSMY/qHUm3HOu8UDPmzYsNtG5gmYJ6IBeMVu82UfBs3OWRrDq8bsmvBq6dYmdl82NcE2hdr6NeNnDd5BCWbImM2qn0UmIdp5++BOcEFiiPFhDshEEEpDzOXuXp89B2Om5sCzDifs2kEL7eZr3rxTegfhX7u5+bqZeND+GH30uWyVF5LBx9pAEAiW6j4AwXCwjxnsxU2B5MAUDIVkVgIquYl9SYFANacINuMiwFAKSk1oztejfHgq2oClL593gd8wc66uh74gEQss9A11EhpVryyYcaGNXbXm8kRvXEZ7FT9cofn3/MAmb/HBnVUIXn4x1nbDMQnB1YIPktEACQ5J+joIeWBcR3i+Bi0FStWLNG1JYKOzHj4rYZIcz9JQAfiVw7AQBJpDUrWVtyWs69szXM+NFy1gQAYa7k2W9ZbBOxHvWrGBjazkDDaix+tmhPKTYoUn1SQxYAaV0feChIwYrVvHGd7wVA3ETJSpKaJIMar4jGkDNIUhA5JFEn5MVyojLE1P5FOKqOhuFLNTz3eeTa/VdHHf0PgCNxfUnGGddkBBcFFkhSCwQAJEknJuiW0gKMaD/QyQDp/IfM0DBvfQjdjjLwTDcr04KHU2YgMGViLBAAkMTYsdK2InYKFm0EBk21AIgoQmeRF/U6YnUAu7TQ8X9dDRuLFtsdvULDxj+tlCvuSBCAtG9i4Pb2QOAAlv4SjAeAvPst8Oi8+Gsj5EjIw59qeM+R+sVRy3o0TitM+R544JPY7i8ABgHMeSNDtgge0w5Zh+QUUzuY4o2lP9PBHQILxG+BAIDEb7vgyrKxAIlH/nOuAcMA7p5tUc2/0F3HuS2s/tD3eHJh7BupZTOa8nPXAICUn7lKyp6Kne+8QqDDcEuMilGLD6+2nDQ3p9FtMCKqUr+q98NOcNPhTQ1vX2LgxIZAPI5mUho0iTsVDwBxUnHGM7xp/YpwZF3NZC2Ra43ktkRtkFNBXV6Xfu8t0vyoL/N3HvDvT61UrMta6/jnWQay0uxrM95Ii9/+BOeVTwuQEeqYepYgJzWONlP/aLNaJbx8jlDd6wCAVKTZrDxjuaClgae66AhpB0DIjzCJV+iL8B1/9ghv2t7KY6nEjTQAIImzZaVsSXbWxnwNPLEgZNuR3rjHQLfR/ouBRWG7rCGiMuyXvxq4cVoIXw02kJ5i4L45Gj5YE9tOd6WcsBIMOh4A4ixEjef28prw2olyE7+Mpw/NahmYeKWObIdWibP/2/cauOF9O4tKPGMMrqk4FuAGzKwBBtJT1WOq6BoCAQCpOGu5so3k3OYGSNObErJAyBcbgfnXW5up8RKbVDYbxjLeAIDEYq3gXKUFRA4+C7m6vW0JDQotBV4QS3qKH0VtQcF7UkPgn2eFNUFiTfUKpjM2C5QVAGEvBbWnV7TBLQoSby0SwfUTXQyc2dRAlfSwrah7s26PgXe/1TD9hwD0xraKKv7ZgsaZ665I11Cvqn3MFT1iFgCQir/GK/IIGbl8uWcYhPz6h4EJV1ojjofYpCLbqqRjCwBISS0YXA86ap8yVFlFw8+/G+j1jhXxmNSnCK3qW+kq41cC/5kf3VkTu93rdmtgXQlFBp0H6wqeXKBh8SDdVNN202sIpiaxFihLANLiQO0FI2PPLtbw5rLIFD23WhAC1qEzQ/hkXZDDm9gVEbTmtIAsYnnHhxpCmmYrZuX5BCBMV91fWDHXYwBAgueivFuAm1mvXmiY6VjTf9DQvSUp5q2oyKwfK+ZzWxZzFgCQsrB6BbxnuyY6Xu9l6UAI9WsCk5kDdDSpaT2w09cA937sDUJESld6Ckylc4rNdWpmIBQCdu6D6XjOWath1gAdTWtpkKMuFdCsSTWksgQgNMTkPjqOqQ9QaLD3ePU6clOwjSUKl1RGDzpTbixwSFUDH11tpV6JNapihwsAiN2BiydFstwsiqCj5dYCpHgf2TtMOBJ8QxI/lQEASbxNK22LN7bVMbSdNXzqIlCpnDsI0/obOKK29ffVOwwMmKQWlhOGo+Bdx2YaNuwBer2j2Wh801IMTO8fBjXPLNIwYnmwI3EwFl1ZA5CrT9Jx71kAC8vPdtGXkSMlsk1Yi0RBQwPBWjkYa6Wy3YN1aPMH6qiZZW2KcPNkd65WTEku2yMAIAEAqWzPR3kdL0HIq70MfPQT8NDc6Bkc5XWcZdXvAICUleUr6H3vOlPHdW2swe3JNXDTByF8u00zC7u6HmX9/f3VwP1z3B9mChzOH2jtJFKl9PNNwJY/NRxeCzjtsLDa9uRVwIOfBi+Fg7WUyhqAiHVBEHrHLA2z10bOvUyKINslHjYsp13Pb6Hj/COBnALgm23A5FVM+kosoKGifIvaGmplhTno2Y+/8oFtf8FU4W1cA+CHkUduITD668T1gy3dfDrQs6Vujmzjnxre+05zTV9jsf5RdQ00rQFkpgEwgPwiq1+//gEs26rhr7zE2shrvVM/6KSGBg6tBlTPCPeH1vpzv4b1e4A1O5HQPnFdTr/KQJ1six5cpYnkBCAEKAezZo2prcc2MFA7C8hMgamtxFn5PZcU5pr5jk7UkagUrOw0A60bAM1qwvY88FlY97uGJVsS1+dEjT1oJ7BAYAH/FggAiH9bBWf6tEDfE3T8s0NYx2PpZuDuDzU81sVA+6b+OLVJXzniYmtH0XmQjvW5xRomKDQhfHYxOC0OC5Q1AGGXRV2RF4gdfamOUxrZB0jHcPC0EBZujM1pqZ9tYGBbAz1bGhFrkW1Sl+SREu6M9T9Bx2WtDbSoAzhphKNNE/vQe1zIBCYlOQhoBpxkoPMRkfo7bJfMTf+YqWHVDg09j2Z/YVLMsgbL62D/eO3EVVbdTqIBG+/N/lx6LNCqfvT+iL6yQHzldg0vfq6VyHYEjEw9FWxpry8Fhn0eBsaqFCxBIR6PQKvfOaalWT/X7UiuK4q5es8TN3q+/k3DiGVazM+Is08lASAEtAPbGDj9MKBhde/Rij7f86GGHTklW/9+7RqcF1ggsEDiLBAAkMTZMmhJskD1DAMv9jDQtnGkI3jbjBDm/uLvg0HthTYNYaZy7cqBWZi+eFMQ9SiLxZYMAESIBHrVgcjihbKd/OSac9f11MYGurQATm0c3Qli+1v/Ai4cG7vgJp3XYd0N1M4OPwu5BQa27dWwYx+LlYFUzTAjf4fVUIMT546733VRJc1A5+YGSDvZthGUQF/VFvsndFB4b9Zlsa979mtgmw2rAYdUUz/bOfmGGbGkyFdJDzrY/+5s4KJjgIwDdLd0SLf8pWE7bZcHZKdTg0MDazNUGxmiD0yvuOPD2N4pvP9T5xvocbTVCm3xxjLNBj74dxUA4bkb/tDMaJHbkRIyQLa1Pu9pMRWri35RyZn1eOKgbXbnAlv/BvbmMa0VqJJuzRcjajLwJWB8dG78QCRWAEJSiRVbgIc666bejzi4XsioyPVFLZWj6kBJbcyUtwETQ/g6gVGckq7P4PrAAoEFolsgACDRbRScUQILHFvfwO3tuKNlfRADLu0SGLOML00GACJYhryoTFVOH033xlLgeWl3mn/jzv/NpxEEAIdWNVBDEXHjbvnMHzX832INN51qYPCpkaD66skalm3x78Rec7KOu880TMePDunsnzW8sdR9N75qOvDvs3WTjcUZJfGj0ktqyWvbWEx1dbLU4yS4WLBRw+tLNPyxH8UF1c5lt3aXYaZlMQKp2sWvm23Z9NJj1dGUd1YCj/lgxHNb7re303HdyVbbtB3Th15Z4u0wExxd0wa47mQ9QkiS9yGgvXS8vwhN96MMPHJOWCOGYpX3zgbmr4+cf87zPR3ie3A5tljW1XnNDTx5fnh8BB2frdcw4bvomzYc0w1tmU4X7mu8RbexAhDZOhzzgg0W2cjyrZH2HHyqjttOj3wGvOrC4rN+cFVggcACpW2BAICUtoWD9k0L8NN+ZlMrglEaaRiBmUvfAskAQIRODHeH3VTR6Uw93S1ye3nK98ADn9idmjcu0s116XSCNv9Jp03D9DWabWfVbUf7qokhrPjN386+rJFDcHPVpBDW79HA+gWC9ZMbGqiRARTorJ9gzYJh7qxzN5hpT29cZNUbiIOED1dM8AY/U/sX4ag69v7R2dv6t4avtwLT1tidVD6vQgVY3IfA45G5asdQtfoImt69Qi8moJDPIZX2o/P8AzZxrSCo4P9/uw24/v0Q9ubDVKnv0BRoUJW7+cDefANb/9Iw/lsN3+8Ij5s1QpP6GGhZL7LHb68AnloYvU8iDZD2m7ZGw/1z3IELwdhxDTxCHY5usC6kVhbw1Pk6UkMENhpm/Bi9T/ecqZsAiwf7xZQ3zhXftSIdi9GuBlUNpB6IjBgG8Hc+8NMuYOYPVp1Ps5oGXuul47ADzIWqZybamyZeALJsC3DXrOjpVIKMwtmPeAFTtPEEvwcWCCxQOhYIAEjp2DVoNbBAhbNAMgAQoRNDR80NgFCJ+sOrw/SJYiJWbQcuf9fuzIkxffkrnbYQ1u2iQ+YOJEoKQOgAf3GjjqoZGgg+uoyyipH/e66OS451XzJ0Kiet0kwmFrYx4yqLhpoHawrcbMHfTTBxvY562dTj0czC8F92e49TBiBMcfm/RRre/jq6I+wcAduZ3NfA0QqH/6UvrciF3+PRc3Rc2tpysB/7TDPH8kw3A+e1sKcbye3xXN7n1a/CfZd1i+Rz/QgE8trPrtfNtLk3lwLPOiJqfsfidR4Ztb4azLoNwxQ+G7vS2+4ywceOvQb6vhcygSWPezvo6H+iu33kfjACNmqFhhe/DOHNi3S0a2rZOpaUWbYXKwBhpIbreurq8FpgLQjLVtbuVq+Paf2KbOlafp6DRMxN0EZggcACibNAAEASZ8ugpXJoATLYUF/i0OrhD93yLTB3pYPDboFkACCC5So7TXOl4hVREmfhrSpSIMZEemgW4bKe45ut9qiHbIWSAhCmAN3VwXLsRHrN3R10XHuy3dYiLev3HOCiYwwTsPAQGjsyU5zOHPhJ7hEYAUCYfrVwA7DpT6tuZfUODV9tVkckec0XNxqmaB6FRRllYBpT95ZAm4YG6lU18EeuhppZBtbv1swdd7dCeM7Zx9fYnzGORaarjfasMYWMO/NMP6NT/v122Dj6eT2db4LHP3KBo+ux+NqymYqAwC1N7+FPNZNYwO2Qbcl2C3XrTK41VYofo3FMi9L9B0GK22P70SJrApTxIkaE+kwIR2PkaJETaHz0s4YffwfOOMyKTMv1IqImZnr/IjSvo+GHncAl4/y/D2MBIBSuZfSOoox3tNPRrSXADQSRZsj0tn7vaRFARKX3E2893dpHhwAAIABJREFUVLS1F/weWCCwQOlYIAAgpWPXoNVyYgHmTQ/rYXkH/IDxw+dnJ7ScDC+h3UwGACJ25utVgWt+fDwAxGko7sou3qiBatayYnVJAAj7/vG1BhpVR3EtlBttsJwOxOte6GHgnOZWL0UBvlxf4FVgz+vnDtTRoGqkY801//Nu4NlFISzYYP+9SwvdFP2krf/XlcXqkbn3st28NH5a1zcw/grd5ujy2tlrya4V3bkVaU+MVN38QQhLBocjXAvWG/jXHEt3Qz6Y6vZwZ6tWRAA38TujC58P0iNYvJgiOmiqd3+EY0/b8RDOsmoO3NKFxLvG6wHle+i8kSH8sV8NiJhSxXXBg3a5bkpKcXP3d9LR74TI1rm5ct379todzs17fcIIiX27bnIIqSkGhl9sAcVub1spgH4OvwBEAJ1rT9Yx5IwwmYDzHqr3sZvejx+iCT9jCM4JLBBYoPQtEACQ0rdxcIcktoBwEOigDJkRMtMrmCI9aKoWsG055q0iApCmNS0mowZVDDSuYeDwmqKOwHK2nA5NSQCIABtk9BHRD5FSRidZPlTpPbLGzsrfgD7vhTDnWt0ENNF2qVlsT3YvFts34ThrwdTKEFGiH3cCFyt2uZ/souPCY9QP8I59BlZs1dCqnoEmB2oGmA527kirLsN5kFb7jCb2v+YXWuljbk42zyaL1exrdDMlhylr/+pEuuBwO5+us2olVLoaQ87QTdIAlRMr1rPco3W7DPQcG3bk/by6xJpQOb9uSugl1QGR08jIWtVlZDjyQeKP8ZfrJvCSD9Ua6X2sBdLkCAivIQBm2t2CG3STgSqWYni394S81klX/NIXmpmeJxe+894EQF9s4vsX+Ec7C0CSKYuF6eJwA+4BAPGzYoNzAgskhwUCAJIc81AhenFpax2nNCTNI/Dhz1CymCTbQIWDwPQFhvpFfr4fZqFkG0tp9ycZAAjz4xcP0pEWsmpAVI5rLBEQN5sJLZFEAhDhgOlGuO9uAMTNkScD1KC2Vq8ZPZj1g2ZG8GJJZ5LHLNpzpqd51W5QYJQ0rbIQ5NB2Om480C83MNS+iW4W0DtZvFSpS3IfhY1YkE/H/dPrdNQ/EM1hpIogikCmxxgtYpee62XJYAP8t9OJVgGQeKKf8QCQDsOttKN4D5GCxPQ7pjDJhfaqcamiGCqiAdEfs25mCUwiAkbAoqWCyeNwe0/UosDs9TqeXqiZVNOsXXGCJKYI3vexVhzN+r+uOi5oGY4Yivu49d0PIUO8Ng+uCywQWCCxFggASGLtWSlb48dgaj87hzs/eGe8buWOJ/MhnAfx4Rp3mY4TGwLMTWbue3CELZAMAMRPEbpbuo8zDcdrbt3GWpIIiIrByy0ViH2jDsJdH2kR9K5yMfaSzTB1PLiD/cqXwEtLoqczyeN2rn+bg3e9RdsrH7QhnVEVk51cy8I6jTHf2K91cxqjPWsi1UzcmwX1zn6xj6r0KTllz+lEqyhyoxX0q9bMwQYg8u4/HfYbp4Xn3G09zVsP3PKBfW2wnXkDDdStEjkqbsA8vQhYeIOOGgmKgIi7kE76yuPt92Q07Z6PQvhqs33NXHmcpfeiAsiqdRAAkOCLFVig/FggACDlZ66SuqcTryxCq/rA2l1As1p0iIChM0MmtWMyHze21TG0HYo/cCJlw09qSDKPqzT6lgwAxA8Nr5v2QiysRaUBQAR4yisCzh4RBudu+fpiDklP+vh8e5G3M52JIp0DJmkmnW8shycAGRiONIg2o4EcUauxcY+BbqMjAfzTXYvQvaW9j9GiDhRsHNXbwK5coNObKZg1QDdTyJwH73nBaDs48gIgbulRsUYnDjYAETTO3OTpMSaEjRQ1PHDINW3ib0xpUr2LGRWaP1CPEGnkfHB98t1INXXx/343k9yeHc7F6EsNtGlknzln/YofgMxzhl+ko72DQjsAILE8/cG5gQXK1gIBAClb+1eYu/Oj07GZgVuma7j+FGoZaHh/NXD/nNh2ZEvTIFS5rp4B1K9qKetWzQBuPtUwdQrGfA08sSAEefc8GiNOafY1GdtOBgBSEiHCWPLD3caqKir2w1bE+ZRrQG76wF70/cR5Onq18p71n3YZGLFMw/QfrGeKKSxcwws3REYb/K6fWAFINBsSLNDJJOuT0zlmn+KJIBF0fjjAqs1iulHr+sBD50TSSlUWACKK4FVsfar0K4r0EVQ5AYQqIsVo1EXvhEyRTKErEqtmi9uzw8Lx9/tFEhF4gVpRbL5mpxahdaMaawBA/D75wXmBBcreAgEAKfs5qBA9ELtRzBvmftzg0wCG1c9+U52uUZJBU+CsXhWKsVmCbBQfo3Abc5Up4lUrywBpWqumG6bqcVYq88TDBbfOe8s7hHJxZ6DabrdUMgCQRzrruOy4MBOUah2pdkZ53nOLgeHL/AFit7GSeWhYd4sOVt5h9psjT8rnY+qr+0+q2Se6WBoTXgf1Gphu9PRC/8xEbu0lGoDITq0KrKjYi/j8eeldsM2ZA6zCee7G95kQQofDDdx1QElejE2VYlfRIiAyDfDj8xGhESJql+T59iqs73uCjgc6hc/m2iJ4rJJurUEW+FMHJJbDLwuWaNML1ArwSYpnNw0fuW8BAIllpoJzAwuUrQUCAFK29q8wdxepTExzmbBKM3csmYb10FwNk1ZFfsAIIggQ6mZTXwBoUN0woxIykODvNTI1MHLBD2JmKotJ3YGEH2OyaJUq2jkFBv7K00zF5B17Ndz7cZiaUqSJuO0c+rlPRTwnGQCIcODdSALc2HESRSWqEjn0GwHhmhARAgIYNyE+RhBJTVorK3o6FRmQxnwDjI5DJJD9STQAYZsimqNyBt0IAqJFVsjsNO5yi3qX9v5uu4YjaoX1UdwE86pnWKKUfLc4QWJ5TMES64/RIGeESRZJlN8/qvoP+fdTGum4ox1TZy2CgELdwLrdlq7J4k2xgQ+2GwCQivj2D8YUWCDxFggASOJtWilbdDoyYieODv/uXCA1FAYQqaEwd35JjMW2ySRDMLEvX8OfeQb25GrYkwNs+RumUBrFyXbmANv3ati5Ty265uzDcQ10jLvcoqZ8ZpGGEcujO4IlGUd5ubasAYisED14WggLN0bOi1sBeqzRuFicqFgACOda1pEYvkzD8y5q2oyI3HSqYZIiRDv25hl4fIFdTTraNaUFQNwKh3m/eAEIr6WDTBYt0g7LB5mg/js/hHe/s9YD6yC6HWWgTUOgXlXrTFn4UVxbHgGIEGT8O89iUpOZtNyK/KPV7fhZJ7GcE8uzw3aDCEgs1g3ODSxQcSwQAJCKM5dlOhKRGy92PcnG8tGASPVjuZNCSTi/CGC0gf8ml39OAfDHfgIIgEq4BBA79lr/z//euU/D9r3+wES8RpnWrwhH1tXgVkwbb7vl+bqyBiCiuNyraFmlKk6b+xW8E/MTixMVKwCho/hBf91UmebBIlwyGRUUqYFu/WwDQ9sbuOAod7E20W8h7uZ3nZVGBESk9agiIInQb+CO/RmHWamem/7SMG010KWFgX4nAsc3ANJT7aPfvtfA0s0aHp5r1wopjwBE1i3qP9Fe5O8GQKJFl/yuFb/n+dEBkdsKAIhfywbnBRaoWBYIAEjFms8yG43IjV+13V4syB3pUMjagWTqEwsh9+ZbaRT7CpI3siBSZWhQipzN+DH2VIQym4xSunFZAhBZRdyNTtfNAXNjAfIyU2kCEN6XfR1/hYHjD7F6wWjehO80vLLEW5Sv/wkU1qOgoPuzM/cX4Nbp/tZraQAQkbdPti+n4J6b7kk8TvIx9QzcdrqBdk3soIO2/G478P5qDZO/d7dDeQQgbvPFNZQIcJeIV4fbs8P+kda3piO10GvuRURz9Y6gCD0RcxO0EVggmSwQAJBkmo1y3BeRm0yQ4UwNKA/DEjUpZMjKSgG6tjRwxXFWz+NxjsrDmGPtY1kCkO5HGXi6m2EC1/vmaPhgTaRjKRiynOPanWPg7LfcIwwqO5Q2ABH3HNjGwK2nG8g4sGvP8X27TcPIFcDHa92d5/+co6N3a/cZ9Jt2U5oAhNFM57tAVUMT6zPWpYWOuzswnSs8foKOr3/TMPYbzaT+JsC7+XSgczMDLeoYpor6gEkhrPgtDNwqGgBRFfjHattY3wmxPDvxRGhE1FMVTQtYsBIxW0EbgQXKzgIBACk721eoO/vRZyjtATtpdmtnA0xfYQEqxbZYkEra0pqZFjNWdhoL2oGsNO+alACAWDNXVgBEjn6wpufsEZHMajxnzrUGGjrqA8x+xyHQd7AACPvHvg9tZ+Dy1oZtd5iieNPWAK9+pY6K9D5Wx6PnRCqLs00W3ZN6VaUULz+HpQFARJ0CUymdERCqob/Wy6qvEoffCBU3CV7rVWRSfIuDRfijvw7TEBOo3nK6xZglHxWlBqQ8R0DiASBe41UBkFjERkv7exS0H1ggsIC3BQIAEqyQhFjAj0J1rDdi+J10u1Q9JrUuGbMIKmpmEVRY7Fik281KKzk7llvf6Li4FTzHOp7yfn5ZARDBsOYV/XATH4xH2doLbKmKqGOtAfFaBwQVA040zPoj2UFfsAH4x6yQreiYvzPq859z1SDEj35DaQAQUaewZgfQe7w9inPdyTru6mC3AMHSZeNDINWq28EC9Pf7GsX1HQSipO6dfSBKRLvd0d5wZQ5TzVF5joB4UQ7Xr2q3YzwAvCTvKi8hwnkKcUuvDZ5YAQgB6QWjw4yGJRlHcG1ggcACpWuBAICUrn0rTessOv9soI5qGUC3t+36BNy5PLymgUY1DFOzo3F1mGBCAAlZryM73aJ/5K7mZ9dHilYdbIPGSt96sPt3MO9XFgCEwHZKX4t+ddV2RGgBcPxkx1oyOJzGJNuETuqYb2KvNSqtCAh3gfufCLRroqNZLZgAusgwTJa4b34Lay6wvoEOtaz0zDSjR+ZqmLLa7tQLbRTnWvADvkoDgHg5jSqNlmj9lLV5CCTeWKZhmMQc9tqFRTirWeQc89xJqzSc14J03hWDhlekIpLV7byR9rRCtwjDwo3AjVP91QQl4n1SlgDEi6AiEWML2ggsEFggcRYIAEjibFmpW5IFv66erGHZlhDI3f/WJYYJSmI5qCUy6msN8wfqSGXydhkeCzfAZCgKjnAKFgGikzpWtZtMm5Ukfa1mpoFZA6yiVQLB80eFsPXvyPUw4mIdZzSJnCGqOvd6x84U5HceSwuAuEVq2C9V2hRTCB8618DZzcI9f2cl8Nj88Jok+P98kF4sHifO9OOMlQYAGdxWx5B2gFPI060IOVrajAywnLTYbqxnrPu5alIIG/YA3HWnSKkfHRCCoQ5vxraDLmyoWuuJirKIORUF/tSBZyri7lz786ACePHUQJ18qIGrT9axYU8ILy0hSYL/9/DBAiAi0iY/01zzTD2U6Yn9PvPBeYEFAgscXAsEAOTg2rvC3s2pOLxyG/Apw+1V/H+4hHH4IX95iYYlg62d77I6SAF8/ihvVqKy6ltZ3JfaLm0aGhGOHPuSaADClJv3rrScau5kk0J1okLQcsgZZIWKtEZJI1elBUCERsbaXQbmrNVw02n2vruptTMd8Y2LLDBGeziZ2YT4n9yaqu7BaanSACBT+xfhqDoauJHwrBSpoDbHM93oOtsPryiVDK6cO/m1Mg3Mvz7yHUGH+9yRlhMqaoMOrRa5bt3WLKmMWRtWUASQUSwaA55o5+0VwFML7ZsVqntEi/h4PduC6Yp1bUNnhsyCe/lwKpvzN66DQVM136KCTqIARt6GztQwf72/jZiDBUASDe7K4p0a3DOwQGW2QABAKvPsJ3DsJgC5Xke9bCtN5rAawLMXRDob0W5JUbHbZmiYtz6EJ7vouPCYaFd4/86P7/5CILcAyC3UsM+kATbM4tx9ecDvucDv+4A/98MUTNx1QGeE4COZaYJLZpXYrxZpMJxf505yogEI00ye6BKOfr2+FLaUG9F7sdPuHA3nnE7t2JX+HCaVNUoLgAig8O024KpJGr5ypI5t/Qs4bySfpkjgLdIcCUKcKTgqBrCyACCMWs0faIB9ddZOvd1bR9vGdmtHi9KIgnbdiEztpODg8911U71bHBzzI3NDeG+V9Tem5y29SQfFT0VkVpzrBkCc64FaQKxlIauX6vBKOVPt0vMdd8WEEL7foW6Ps6+af3Hv8ZfrOOFQtbaNGxXv8i1cb9GfB87fnGst4J9bYJjirU1qaqZO0xmv24UP3d4iAQCJ/f0aXBFYoDJaIAAglXHWS2HM/GhO7aejRR3gwrEh0Ikc7NjdjXZb7rRdMymEr7eFP8z3d9LR74TwlVR83vKXhpxCw9QT2fE3VdYpYAis3Q38sktDnm4JFxJUBCAimtX9/e6McMl0pmxB5Wjx77GkYPEeL/Y00PkIq090Jl/6UsOrX0U6Ts901dGtpbrvo1doeHJhySJnpQVARLtz1wG3zggVM4vJDrSX7ozQp3EyTN11po7r2tjtQUf30ijF3YmOgIgUM+cuv1zLI/cymkCk6J8qnU615vILYVL/coNB1lphRKz3OA0/7QqvJTcAwrStpjXthf1eaWJeAEQAKCdIUhFbMJpHWma+z0au0PB/i9SAQQBvggKmG1FbST7cooKjlgP/c2mT1zNlliCRdXhcOz3HhvCvjlYdkooGNwAg/t6dwVmBBQILqC0QAJBgZSTMAi9013FOcwM9xoRw55lhR9J5A+6sbd+r2agy9+TSQQhh295Ix1He6Sb7TY8xKeZHl7t90/obOKJ22GEt6c53woxRwRqKBkCYIjTu8siaHT8MPHWzLerU3q2M4pofgtHbZ1qRMPkglfK4y8NzLv9GwMIagbdWRN/pjTY9pQ1AhF2E0JpMS+uVs88d/cWDdJNCWt7RVznjflJ9PAHI9ZEplM60KtmOco2HE1i8emEROjoKxQkK+K7Y+Ic7WBTOtLOexA30Csd50x+wvRuctSNu11OV/ob3Q1h2s53UgM5++zfsSupi7ML2KifdTfdEBjQk6Xixp47THNEht9Q0rgFGzqj4rmI6E5tBMpOa6OuMH4B7Zkc+H//sYOCqk6xokkjx+2Gnhvf76SBjsirdK1EAxOsd4QXuEp3eFu2dEPweWCCwQGItEACQxNqzUrdGp61jM4ud5YkuhpluwY/ZxFUaFqwHNv+l4eddMNMLHuioo++JlrlIndhzTGR4/4KWhskU9PKXGvocr+OBTtauJJ1TRlla1YeZU/5HroFf/9Rw3CFAtILWSj1BJRg8nRqqGNfKikxlYbMqelr+3Y2B57gGOnq0BDocjgjNhmVbYOasOwtJbz7NAMGoipiAKXM3TNVMEb+SHnLdgHOnWqXkrarJcOuDSJ+RI0OqIno6wtdNiSygZwRkVG8Dhbpm2/2OV5Qt1giIXF/hHCNrhE5pZBXTy9GGc5sbGOZIleK189YDt3zgDRbFuKZ8Dzzwif1cN+eeUdL0FK2Ystcthc95/YL1BgZ/kBIRlWJfvSiNhQAgU7Q6vxUJUlTgi20SsPDdR5YuAUBZf8KC+TaNAK+CapHKR1tTa8VZjE4wOOMqHU1rRT4PnMMp32v4YZeGM5sY4PxUzbDOY3tDDqTAilqedbsYDfFP5uClhE5mw9rZ9j6JaKDqmRGphSpw51YD4tSeKen7ILg+sEBggdKxQABASseulbLVNy/S0a4pUFgU3sl+drGGN5fZPzivX6SjQ1PLRMyF7zMhMuedqRx3n2kBjk/XWfSk/FD+P3tXASbFsXVPja0gu7hrcCeBEAIECJpAFCIkgQgJLy685OXlRd4fd4G4O0TgJSGB4K4JGtxdg8vKWP3frd7a6e7pHlthFqq/jw/Y6S65VT17T9177nnzUq00L4GQaVsY+jYEKOVmyR5gRH8eV6rAWblICUyanO4nu3OcX1NzUKxOre0ACHEaxq4GqpeBKMNcowxQtQyRfI17gpz4NQeAkQscmLPd+Bml8z3cJYgqJn0DORVyHO8bH5/SuZ0ZSrk57rsAGHKuprpu5g2QY7fgH8F8h022I6subT1iD4DoWemA6QEIkalnDA1pXMg2zRXYiFcxcUgQ1coy4bj2zuOK2DniVqf+5nlHOmG2U5Ynh/Sa74yVhvRO9qjlwHOzNLBAnAKam1R6l/2Tc939Uy2SGemKND567pkeQQy0UYSnSOvjUxyCSE5RoyemhHRDZJ8UfWtZhWPDIbIpgxVRPhLoonZkZSqnwzpSQOs++jqOFlXsZ0pjfX4mw4aDDKOv077jrEjtsgV96el1fwNXj7IGcq/0CaJfY2udGPNoSLflrl8YDmQxyNRXiijd8j+tqmG0i2x5c1vtDx0SWKVfjhkUQLPKxnfELlJHvxU+vTqIC2pZl+C225+03g9NiK+SWbS5qc+VBZQFCt8CCoAUvk3P2hYJIFzaSBMF9AaBVftgSIehXyjfXx/6RUy/KO79NfwX2786B3GLKZ+dfjkOHM3Qthrw+QBj5ZtHJwFuB/Bcr/hylc/ahbKZOKWCXNWMo1YGR51MTbvFDBbsyhITSCEOkD6VKJp9yenafBiiGhRFyfSq3bRXqELUtS3tK6lROt6TU8MBS7R+9Z/Xy6RyoxzVygDnlIdBSZ10R677LhwcU6Whxy4yqnnrgciK/UwA4Q9M3BW9TsMLM2EgyfduEBTRPLP9yPkdvdIBSj2jCloE3PTCfdTm7zcHBVFYf8VKOo7m4Fu9i9QPOaYTNzJsOgRc14r0fbT+9Sk+ev0O/dgI2NGBwvQt0aNVcnzkpFpFF6hd4i4Max/EOeWJ90G8L4iIK1XSI92hXwdrpOpIDj21U7U0x8SbjUAwViHSH68PoHkVFjECS6T5m9poUV3SfuEc2HsSmLjBIbRq9EA0EqiQttRHAOwOcuhe2iPXtgC61Q+iVgZDKY9WHIT6P5il7VV6/6QQpD7lNRKfir4v7u3AUa88R5OKQKXSoVWm9aJKZGaASVHtl3uHf0/QdwHtp0/+ZGheRUvf7VwnFJmx4grR/qIUsQYVrDVgqGT3qgPAkl3Gdy2e7wd1r7KAskDRWUABkKKz7VnZMukWXNtSExz8Owsi1E+pV/TLYvyQkKM0dhXw5LRw8BGp8hVV/un/lVOoo8sSrev/Bq4a5cgvAxsPWfKsXKAIk7Yq5Uq3U7Rp/UEIJ+nXddYnoeQgP92Tw63zBdwurTO3gwsdAapAtv8kRBreol3aibP+ImV7Oq29qinQsqq1g0/3E/B4b1Go0lFB1vGFXkFc2czYAlVC+2El8PZC+1Nfcr5Iob1bPY2PoicZa84dF9Xg9JWOZKSCSMb0GTmZlFb2wZ/aaS2JD5KOgzlFRT86SjUjwE0lUfUka/099J70/SI2LYRoAITaHdgiiIcutFcZl/P94A+WbzNy5n8cxFEh3Whbsssb8xz4dEl08EFP6iMo0QCEeR/0bxzEC71C0ViqZnXJV9apRHZgySr1y2q/ydP4eMCVvh1ae0phI6AUCWyZ+9Z/XxJYvWWsA5sOx2Zbq3k81T2I61tpn0QTMLRKgaL0NyoN/MwM+4pZBPof6cJxYW3kp8nJsfy+ntLPOPRq7nYpmfKZm1rTO8zRsEJ4ZJXuiaeCV0G+S9SzygLKAvFZQAGQ+Oyl7o5gAauQOHEyKMohBeUiVTayy5XWd0mpGzf+oFWzIYdOCtPJX4aKA5L4FpX2X7EXIjJBUScCCgVxaCKNhgjYlJbSvgYXp55UutnsyMvnCQT9uYvhgz8RUzpIrFaQcybOBemMzNsOHM+N34Ej4N22hhZJubM9UCYlPH1L8keoaiylsVHRBiIK0+nvqBUMlK5I/ChyqK5qBlRMB4LQTqupVPSkTY78dEaqrkSlis1gRYL0aKlN0j6xABB5L/VJEc7GlYCMFI7NRxhqZ3As3s3wwiyN+0AzeLQLcGOb8FNuevffXsjCIkPR1kpWPKPID3GDFuyMng70xiVB9G0UG/gh8EwHGuYokh0Px2q8+uhWPOOk5yi98ZoWGuCm77crvrEW3LSzExH1/9FeS7MiG49dzfDfadalnO3aoLV96mKOGmXzwEcMAqzP9ghiQAvtQOD1eRT9CT9UiLa2lUtxISLau6EmtrnjqBZNczm0CnifLY0vlYpSKIk/U7ecdgg2uDXZBbgmSjW4aONUnysLKAsUvgUUACl8m561LVKu/quXcNBJ48iFDrzW11ijn9I2nprG8L81RgfC7iRXGnL0CjrxZXjnMi31itr512QHJqwPOYrSkUpE9fesXTDTxCV5lNJoKHWBxM7KeiDy92UOP53e00VpdvqLHAZG5XJMF0U/6F63g1I/INI/KHpAJ73Rriwvx8oDDL+uBX5aE59DFa1t+bkEIJSytPZvbc5yjvp5ymgO/YwE6vJwAbz0bwD+oHbSmhMALm8ClPaEAxD9KTndb+bBEMgav57Kr7IwUrEcLzmKFDUhHQj9RY7n1M3Ag+MdETUkzHaJBEDodD0jlQjLDszcFlkNu12NIG5sA/SoF4o46PuitXx4YuxidvpnZeUvKUr54Z8Mby8I3w/0EypFPKw9R5kU6x1Adpq4gYHayEwDrmqqRd3MhQ1mbeW4a1zsxGvqjVLBqBIcrSv1M24tw8tzrIVMKQpAPKMrm4beLfrevOa76LwYq5mRcvnI/iFAKvfSF0vpsMb6XSNnfVBr4LqWIeBB4ybbEBcr2iUV6gn0Tt3IUD499L1A74vHQSmD8vuCwRugSCil5zLx/oh/B4hsDwHciT9IAIRI+PQO0juf6oKowmX+3jG8j36tD0r71bdL0P3KphxBrhUHMBP1o81Pfa4soCxQtBZQAKRo7XtWtS5TTOiXClUimXtHEKl5OTn0C3HYTw4s2m38ZWgupWt2qvS/DEkd+9trQmrQ+pKrUn8gmrDZWbUgcU6WTuR7NojzoUK4nZyeE7kMh7KBbUe1nO2522HQbCiEbiybkE5UYbdvp8Em7hoeAAAgAElEQVTx2dUBQaqVF50eOxhDxVLGEVAazr6TAAnwZfs50l0MNTN4GHAj21Hlr+dmMlthu0hzswMgesI8PS/X6GAWcCyXg/Q2yLmkKA05j2YwJfuk6M4vaxmenVEwAEnRo7GDQvwMGs+BU8CeE0CzSkz8TZwlq1S42du04gZUwMIc5TDbhsY7cgHDl8uiO+BWdtVracjPKaVv51HtVJ7SUWuV5chIC+0B6pPS1z5enFif+nFQOV3iKOkBldxLR3KANlW1FMiqpWHYc2TP+TuYUDy3E1w0z5cqEz7ZvXDfnJ/XQBS7qJ4XiSmM1iNVEyuM9lUbygLKAolZQAGQxOymnrKwgB6AkEDW9a047j6fY89J4O5fwtMKKL973E08zPmSDs/zsxhGmdSs9VwSPRlX6imc8jIhRGYu4aoWLLoFOtUOYngnSkHi8AXpxFI7UaS/6cSeSKv0bzrpp0ue/tOpv7jyPs/7J3LlzwGUTdGeo5/l+OhUWFOe33UM2HtCK818Oi6q3EOlY49ka+PPzhtzlq46kzmdKc1NGjSh0aZ7tH+nOYF0DxegO8fHwzRM5BNEwq1XHuIUX1b8InB91/lcEG9J6TzSRWB+61Fg4XYHPlpMdkzcdvGW4Y1ljSjaQdyXH1cBv60vuFMt+6R3/6U+QXSti7AqZOZx7T/JMXkTw/uLjBEI4jj0baiBPrmHiVez4TAwZyvCorOxzNd8D0GtZ3sSkdp+Lcnhp/RR4hpRlcDC3P/U2oMXAkT4lilVdvMgcDRrK0T6X7z7iCIonety8V5ne5l4d2he2XmK8SSWSQBaf1H0U15W7w2R6T0OoFElbY3oPZJXlje0z0lsltqm6JhT991B75+85OHXvuMwiNsmsqbqGWUBZYHCt4ACIIVv07O2RZkHTak2BEAigQByuCSR3GwwAhYkfGVXJYcckdlCk4JBKiTLMrD0y08BkLN2C54REyc+SZPK2ok5pakQQKMTYXKkqFKR5D0VxmTjBSDEkRmzGiifFkodonEQqKRoTmGPz26O9P3RqipQLk1zOFOdwHEvQCrmq/azhHg8hWFPcxvEcWhbXeMjUCoRgXYa45+74+M2JDo2KuxAAJu+H2UaJQGG/SeAxXuSx06Jzk89pyygLFByLaAASMldu6QbuQQgVPlGL0RmHmjbqhxfDDSW0pX30OnuLWMcUU+sZL1+OnEjsEL5+78PIc6JRvCNpK6cdIZTA1IWOE0WiBeAxKJsf5qmorpVFlAWUBZQFihBFlAApAQtVrIPVZayrJRurZZN4ye9g9f6WhNVKRXiqm9jO+ElsDN+CBcq2kQgHjKGYe6woCARm8Xjkt1uanzKAqfLAvECECtxudM1dtWvsoCygLKAskDJtYACICV37ZJy5F8OCKJdDY7BPzqwdK8xN52cnf90s1bljbd8KE3+5rZBPHoRVVHh6PSRA5NvCYoKKmb9haQ0lBqUskASWCBeABKvFkcSTFENQVlAWUBZQFkgCS2gAEgSLkpJHhKVcu1aL7wE6QMXUq1665lRTvTVo+InjpNy8Mzbg6JE43XfOfByXy4q4bw4ixlUpkuyPdXYlQWK0gLxApCSKvSZyh3wg8PPTKzoojSualtZQFlAWUBZwNYCCoCozVGoFpBaEvpUDRLKuvN8626o6smg7xOrAqNPw3plDpXjBPo3AT75E3hjfuFV3ylUA6nGitUCTs6QBhfS4YQbDvHHT/J+jCOHB5CFAHwInrWO6ZkMQGrzUuiLmriB10N5lir23Up+GJ+wjZiBPaR6Wax78UztrEp9hgo1HUgtDbhTNJv6cjlOHQWO7OE4sI0EOtRVUizQprcLDc53olJthvSyDA6XNnKnC/BmA0f2BbF+fgDzf8wrh1jAiZ3T3onmXZyoeo4D6ZkM7jwNH+rPl8tw6kgQW5YFMfMrr+hfXWeOBRQAOXPWMilmIoXdJAChuvijrzXWpZcDnROD2m60Sb11aRC9G0KoSVMkhPQIZmwF7hmnAEg0251pn5fiLjRBBlqhPNrwcmjEMlADJoENm0nv5VnYyU5hLY5iJY5gI45jF8sS4ORMviICkNuDqFzK6KQncwSEohyNkIFuqIaree180GG1flv5CdzB5uEAyzmTl7fQ5+ZwcnS63oNG5ztRvgZDWhkWpr1i7jTg58g6xnFodxCbFwfwxy9+5UgW+soUrMHKdR3oc6cHdVoyON2x/e4kkLl8kh8T3tHVLI9xGLSPLh+egkYXuMQeiuWigjO0f358Llftn1gMVgLuUQCkBCxSSRqiFHaTAOTjK4PoVCd8BqRu/ejk2L7oIs1fqkvLe0iD4H9rGF6YVfC2S5Ldz9axpnAHuqMaBqEe2qJimBkksDjCc3EKfuQiiFTmRBWehmYsA5mwkczOa2k1jmAm9mEZDmETTuAwyz2jTB0JgMgiD/oJJwsAyYQbFXka6vFSOJdVRAdeEQ1YRtjaTMZu/IhtuJ83RUtW3vD5Tn4Sl7GpIGFudUW2QM1mDvS4zYPaLRxwUD1h3UUAIzcL8Hs5HA4gN5vD5dHAiSc13LjkSB7ZG8TGP4NYMdmPvRvPbJCf7Hvr2qc8aNrZnT9MWp9DO4PYvT6IHauDOLw7iOwTHCnpQN02LjRo50SNJqF9cOJQEB/fl4MTB2NLb+x+sxudrnPD6QrtDWpj97oAtq8KYv+WoACsdNVu6UTD9k7xd0qePhIBn1/fzMXK6TqhqWQ3shqfpQUUAFEbo1AtcH1Ljqcu5iINagQJrd2hKZfrry+WAK/MLTyAQLXuSeiOhK+O5ypvolAXNEkbq8RTMAxNcB3q5Y/Qz4P4je3EdOzFOhzDfmSDR9kOZbgLzVAOl/NauIzVjjrbU/BhFT+CP9lBrMFRESnZX4JP0e0ACBliZL8gejYwmiQZAEgtXgrj0ct2rf7A3xiL7ZiH/TjOfOK+G4L18W/WSgGQqDvceAOdVN/0Uirqtc7LwyG9TlKh38axZYkfG/8MYOsyewBRp5UDF1ztFk4rgRKrKzcriEO7OP7eHsTeTUEsm6giJHEuU0K3O90c93ySjnLVtN/FudkECAOY9EEuggEGWvumnV1IKaWl1vlygVUztLWhz258Pg31z3WKZ7OOc7xzWxayj0ceyg0vpKBhO20v0T7asDCAKR/n4tAu7bmGHZwoUwFwubW9sn1lAPu3aGCk/wMetO3rgsPJEAxyjHk+B2vnKPCa0OInyUMKgCTJQpwpw5AOzbuLGEavAGYODaVf0RfO63MZPltaeODjTLGbmkdsFsjkHvwTzXEFQmE1OuX+EhtF6pQ+r59Oyevw0qiJdHjy9JLpVxlFQnYjC7twCsfyHFTqnaIpfVADj6EVSiF0IhhpZM/y5fjRsS22wSfhXYNaBfFkd8AKWEg+l37YyQBAWvNy+BpdQWBwMQ5hD8/CKnYE63AU2xj9NNwpuSXYAMNZC8MKqAhI5A1JufnXPO5BSrr2fU0nzyun+THpw1AuPvE/Wvdyi3QsTyrgz+VgLgZftgZS5v/oy0+XufIRD1r2cIVFUPSjIMfy0/uzsWdDbKfpSfhKlYghEfi4/6t0lK2gre3GxX6M+o8W3e0yyIX2l7tRJu8z84SOHwxi0U8+wQHpcLULvYd5xJpuXeHHV4/YR4hveT0VdVpqgOXgriA+H56DrKMctM96DXWjcj2HZTofRV/WzvXj1ze9oP1265tpIhpy/FAQI27KEmBJXSXTAgqAlMx1S9pRSwAyfj3HjK0OoflBF4GP/5vO8OMqBT6SdvGSeWCc40Y0wKNomT/KH7AVH2Id/talRZXjHlzBa2MA6qAOKxN1RgeQjV+wA+OxC1vYCe1+znEZauNp3hYuZr9fKeLSh00y9B+1wyS74Z+dghjaLnYAsvYAMGD06X2Hm/NMjEY3jOXb8DRbFhOZvKgACO23LqgC4h+lMxfS4MR2nMJyHBacopJ66R1L+u6mdJefXg45l91vdYPIytKBtZsnPUupPONez8Xf2zmIazDomRRkVrXeQ8cOBPDWTYqXU5T7hqIXd32cjoo1HeL38vwxPkz92AcCJcPeTUPluhpIiHatm+fD9097cfnDHrTt7RZRCQIVu9aEHwBc82QKmnXRIh/b/vLjy4e1vXT9MylofEEouhapz8N7Anh3aDZadHfhiodTBOiZPdqLGZ9rUU51lTwLKABS8tYsqUcsAcjSPRzf/cXwSl9tuN/9BTwz4/Q6LkltODU4WwtQJOOTYGdBKqdrMT+IJx1LsBuhkigUGRmO5rhSFxnRN3iC+zCd7REpUxTdaIVy6MArGQDGZn4c/2XL8Bc7Ih4lUvMraC9IzVZXNvejG/sd2azk5SJTBbmBLTie7KaJgn61lOGlOcaTRKsICDksny9lIr3Sd5pOHtsEy+MrdpFhSSiiNRN7MBl7sRyHwlLvCh2AcI6haIQH0Nx23xL/6BW2EtPY3hL1djft4sDAx1OFg0dpOV/8Mwf7NmkHSfTZpfemonQ5a27H4T1BHD/IkVnZgYwqLD/aQfuGCMvj3tAIy7e9lYpazcId3R2r/Ph8+JnFs0q2xb/x+RQ0aK85/Yt+9mLiez5DZEE/XkqtWjfXjxOHObre5DFMRaZBURrVP78rJaqgjXk+F2tmG78PO1/vQo/bNK7djtV+fP5QrkjhkiBI3yi1Se3tWBXAxbd4wtL2/hznE6R3uX9WTPHh51fjJ8En25qcreNRAORsXfkimrcEIKv2Awt3ALe314QCu37iQJZPhUqLyOxnbLMNeRmM4t2QwpwIco7/YAkmOPIShvNm3ZtXx2uwrvM8le/BR2w91rFj4TbiHE2QiZv4Obhcx/+gZ55iy3CS0rM4x6NohRtxTtjzBFgGsOklhsRM72aHWkCjihy1MihwoL2P9H5e8Y0De04Y38+qpTlGXxdEldLWzua2owzL9gAfL2bYfrT43m0Cm6+hPcrBg0pIDSskkMsD6OWYiKMInYwWNgB5INgMQ1kjsSc/wjosZofQjVfDTSx8n3yLzXiZrSwR7yg5hg98o6Xm+H0cnz8USofqOZTIw0YnlCZF4GLt3AB+ec1YnYja6jHUg7Z93PmVjnatC+DT+3OEA3r/l2nIqGwEIUsn+PDrW8qhLKrN0qqnE1c+kiLe/Y2LfBj1pFdEPghAmKtR6cGgnruhH9vS330iNerOD9NQpZ4DC8b6MPnD0PoRf+Th79MFkKDo1sibs0XK1B3vpKJ6I+PaU0rVJ3lk9m6DXbjoJk9YStaBbQG8PywHA59IQfOLXJD/Lyp7qXaL1gIKgBStfc+61s8pz/HTDcayu8mQtnHWLcQZMOH2vAI+RRcxk6PIxSDMwm6WFZoZ53iQN8dtrFHYbOlE/H4sxEYWhRWZ92Rp7sZdvDEGM4117UMAAzAD29hJAULe5OejB6th6IcqZN2IWSUCgNQoy/H7EON7SaWrZ2xheGJqZBHQa1oE0b8x0KwyRykLIvH/VgNPTD190U3i7lRDGlqjAv6NlkjhzrDUuMIEIASKx6IHKAXvejYTG3R7TL9n9ZvlBszEKnY06d/Kvne50eEqjwAVM7/0YvYoTeuB8vRveCZFEID1F0VIvnsqF9tWRCYDX/2YBy27a7wqCUKIcHz9/4XapD5/fjUXf00teRHFpF/YvAHe90Uqyld3gqpOvZXHnxjycgrqtTWmQck1oscIoDwyJh0paeHvuAQgN79G/A4HZnzlw5xvQ8BfAoVggOO9O7IE2bzbEHdYNMVMYr/9nVTUMAEUGosEHP0ecKNdP48CICVl49mMUwGQEr6AyTZ8OjX9dXAw31GhsrhfLWcYueD0OSjJZiM1nugWuJBXwgfoJG6kSMMNbJYx1YlzPIk2uEZXBUu2SifOr2Bl1ApYVqMgfsEXvIuIuJCDOZDNENwQN3dgCu9t0Jb4AhvxBlsdfTJJcIcEINl+JgpBzNsB7D6eWNTi/JocNcty3N0BqF4WoGjntd8lwfvNOT5BZ5zLK6A3m4SDOm5QYQKQ+3hT3IHGeBUr8TXbHLa6Mjqi/2AUNuOlJI+CkKM5fFQ60jMc2L0+IE6j5XXv56moUMN4Yh0p599qy196vxvt+2sRlEW/+DDxXS/Ica3bSmuXAMiPz6nKRkX1dUGcncv/qdl/3OteLJ/sR93WDgx+KdUALAksvH1rFo7u00ZClcyGvGy8R45xxhe5mPejLz+Coudk6KMfMlVKv8dkG7Tuv7+biz/HacCTomP//E7bh+Zr85IAvnksB0NHpKJmU2dU4ntR2VK1WzgWUACkcOyoWlEWUBYoJAvoy6wS+LiGzQhTKrcqq0rdF0a6SwXuwW/oJbgilM5zCZssnFlZfUlOszD6KiSTRW1GRiZ9QWDBTobMVA6Pk4E0xzxOEvC0rzokuR7eAEDPn/IBR3OA9tU5yqczywpaUQdUFDcUBwAhDgzvgtYoj75ssqWQoSTJ66dYEvZKu8uc6HdfahiZuBlxQp5IDUuHkSk88SylrIQkT8RLlw85twqAxGPJ+O+VUQWqQPXubRp/zoqLI5182YMdADl1NChSqvo9kIJWF7vEvtFXMLv0Pg/aX+aGN4dK9GYLnRCrND5zNSs7ACIBb/nqLD+NbPYoL2Z8oUjo8e+G5HhCAZDkWAc1CmUBZQEAjAPjeA9RwYrKpF7pmB5WVrUuL41x6Blmr5X8MAaz2YWSElWRp+BX9BQghEAQRUICjOP54Ln5eiElwamURiqXyjHz9iDcphSawth0368Enp5+lkRA8gDIeawiLsMUbLeodGWVhlUS9sr1T6egcUeXKJEqHVTaHzKNRr9XEgULnjRg+HeUzsOwc40fnz2Yizs/SEWV+k4VASmMl9GmjXLVGe7+OA1OFzD1E68ooWvn6Jt5OPo1k83LVCh9dSs9cKG2H/wmXZTy1QNVfcTL3JZ+6Pd8koqKtUMRNwliWvd0ovvNHhGxUWV4i3DDFFPTCoAUk6FVN8oCygLRLXBtsC6eYG1E+lM/NgV7WajSlXiac1GCtTnKGRoripK4MtefOpLpViSAOIH3Filam/gxAUxKipL2edWDcFFlowAQ5EBWHleUBDzp/2luQI9P0vP4xml5fkC6hyPVzZDiAsqmcKS7gDKpwIT1DKsPJJbOFX1HxHFHcURAADzL2wodmrswH/PYgbAB9uTV8AY6GH6e7ClY5DDe90U6Mqs4sGS8D7+NCBGJrZxGOo0e9XgONi+JXwhO8kzkiXaD8xzoOjhFABCZGhTHqqtbY7CAjEYQ12LE4CyhzULA4qFv05GqKzJBazBntC8sqiA5F7Ir4v4ALF+dnErkfnhXTr7mi+D3PK1VvtLvEwk29UO20g+hqNuAvEpsdG/Az5GbxZFeVjvoIEDy5cNKLyaGpU/qWxQASerlUYNTFjh7LECq5JPRR0QdXuQrMNqxNWzyXXgVvIuOYT+3y8cvqPUkIKJ2bsYcLGOH8FSwDQayujjMc9CbTYaXxe+EFXRc6nkLCxQTAJEAYzdO4XI2zRChoz1MADWDGatFPY1lGMu2J+2yEQAZPpry7pmBh6EHJvrBCwDyZC42/xk/YVzwAEaXQnpZhs1L/Bj/thf3fpomTrUlqTlpDVVCByarVOnL1lqlVkVa1+43u4VAob5aFolTrprpF8BRf10+nFTL3YLs/sYg7RBJv+76e2VpXbNpqeRz72EpAhTLi4DIzjVB/PBMTlTV9RK6VGfVsBUAOauWW01WWSB5LSCJwuTYXYapYbwPin5Q6lVdGAUGSY+js2OCpQJ2gWeb59Sej0qQ46qJUmIcFHXpz6ZgjzlKU+BOVQMJWaCYAIg+CreVn8D9bKFIxWrCM/A274AqLN0wfEolJKBCKXwFvUjwsDZKifLD1Nwx+LCPZWMfsmISZLTrv2oDhqEjCARAkHy3LtNANQGQez5NE5WT9BedlH/7RGIAhNqRJ+p0kv3GoCzc/2W6ACTm6EtB7dWwgwO1mztRugKD3wucOsKxd0MA6xeePYcGssyuWaejWkOHIHM7XaHoZSypdZXqMLFPeJDhwDZrO0qS+Nq5PvzwjAZOJMgtlWlM14wGOtMzGcqU13bC/i0Ff4cKuqfU84VnAQVACs+WqiVlAWWBBC2Qxp2YzPuIk+MHsAgzLMTb9ClR+m7soiUJDiXsMX3a1YtYgdHYkg+E7sYCzGX7C6sr1U5BLFBcAAQAlW3+Ed1RA0awYR7+H/gbD2ERTjCtnG1BrmuCdfEka2PZBIHhoWwulrHDCXUhT8PpRHvEkGzD6bJ0Js0Nr5rpw9gXEtPs0HMSxr2Zi/b93UIXIhFiu9WE7SI38l7SOBn1RAhoJWS0EvIQAY3bR6aCBzneGZqdX90qUQASbdr6aNqUj71YMEbb+4kCkGj9qc9LrgUUACm5a6dGrixwxljg0mBNvMTa4RDPRS82MTz6AeCRYIt8nQ45cdLr6AOtSlVRXjIVi6pidWLjMZDXxb9ZK3zGN+Atx5qi7Fq1HasFihGAiCFxjqtRB9fz+qiBUvmjPIBszMMB/MS2YzM7EevoI95XjnsEQHeCYTrbi668quAh6a+CgGHppFoBEDvVcopeEFjJOprYqbTkA2xZGsCxA0GRslNYwnJ97nLjgqs8oPnknOSCDK2/6KTfSrW7UBYryRqRSuTm9SoqAKKPpun5HwqAJNnGSILhKACSBIughqAscFZbQEcst4tmuOHAlKBRh4NsRifMt2NugdJPYrG9gwNTeF9UYqmgKMhU7ME0XFLiiOixzLXE3lPcAKS4DMU5XkcH9EJ1zMU+3M0W4hPeCZQWWFgAhJzG20emEabCpw9kY9+mEKjoe7cbHa4MV0CnvvduDOCje0J6IfGYpOtgN7oN1kAC/SGCMTnJJJCXHZt+qGV3MrricjNsWuLH/17MFboS8aYaxTOXZL6XuBsX3egBEcXfviW0VkUFQOzArAIgybxLTs/YFAA5PXZXvSoLKAvkWaAaT8N43guccfRgE3EU4XXdm/FMfIduYTYrTnKvFEckzkkXNgFj0B01eSlcwaZhp0U5VrXAxWyBMxSAyNSrfM4RsoQWCZUCLiwAok+bMUcGSFDukR/S4CTRGItrz4YAPr43fhBibpcIy7++lYuNixLnZ+hTr+SJf0Yl4rfEz3Uo5t1bZN1JALJ3UwAf3V08AITs7fca0/kUACmyJS6xDSsAUmKXTg1cWeDMsICsKjSH78M9bIFlNGMYb4x70dQwYXLIitX515Hgn8ASNEUmbsQ5+SV6z4zVKMGz4BzvoSMu4JWLVAm9OC10Ea+Cd/KqvuWDbV1hhMIGIEQQXj7Fh19eNXI7rLRA9H2TKN20T71YNim+qlg9b3cjozLD2jl+rJmTOPCQYxn2biqqNdQ0RST/oKhO+otzHxSkLwlAzOltRWUX2W7AD0OKngIgBVnFM/NZBUDOzHVVs1IWKDEWeJy3wnWoD3Lqx7Gd4eO20f6IxBcpqsmbywAXBghK4Q50RzWkw4mtOIn1OIYsFu7IUYlXqsBVGi6Qq7YNJ3CIJUYCjsU+RLSuAA8y4EEKQqffWQjgGLw4hFxkW4wzlrYTvYe4EBWQigxQUl7o8nGOU8yHr3ARUrjztACQ2rwUOqIyTsGHjTgu1hEscX2UbrwqRuICMclf+Q48zpZo7RUBAKE+Br+UivrnOnHsQABv3RQe0TCLw1mtIelMbF3mx4KxPuxelxg3JNG9IcEHPb9+oR/fPaXxwuwc7eLkgFSu60Dd1g6UrciQUlosIQI+UtIAsk8Ch3cFsWN1EMcOFL7NJAAxA8uisossaEARLVJKDwa0d0ABkER39pn7nAIgZ+7aqpkpCyS/BfLARVOeiavZdGyxIO2mcyemoa/QB9FfwilzLC3WOeq5IKSQ/i+2GBtZAgnrnKMJMjEAdQT4Ml8/YCvexGqcYn4055l4mLcIS7mhZ6ZgD57DchwpBCBCQKg9KqEfaqITKiMTmpBYpGs3sjCD78U4tgPr2LFot8f9uYsztEMFIfzXh9eAi0VXXCdQ2JtNMhQmkCWe9QOg8riXsakFEpIkm3VGFVCErinLNMyPxvEftgQT2e64530Tr49/oZV4bjWO4CbMDpXxtQEgd2AeFrG/4+5LPtDuMif63ZcqogcTRnqxeLyxchc5kPd+lo5y1aKvAbVJYGTfpiC2Lvdj5XQimhe+c039UATl5ldT88e1a10An94fOdWI9C5IyG7HqqIZE42r40AXWnRzoWJtBzypsQFRshlFKuaO9iUk8mi1+JKEbi53awVACsMuxMEhXZf9W4OGlC87APLHLz78/m7RHaQk/EKoB4vcAgqAFLmJVQfKAsoCdhaQ4oMu7kBXNsHy5L8uLy3K3pqv+7EQM9m+YjduKnegDNz4O87KW1TOl9K2uvNquAK1ozrT5MCuxVG0ZFoR/BPchwlsJ/bzbLREOXRn1cXPCxqFyeQe3IOmuA71DLZcyQ9jDTuGAzwbHBwVWSrO5RXQxORoy4fIUX6Y/YHdMKnXJ7BCZOMhaIA7eRODnSi6sJQfEpGio8hFGeZGFaShNcrnV6Iie/RhkwzroxeUlMNJBIA4OUNVlop2vBL6ogY6oUrU2RFx/D4sikkHhPhQr/H2+WtORRb+gfnGZ20ACNl/Jz8VcTxkr4+w3rJcLzmIRNZOz3AgNyuIkbfkWFa4uunFFJxznivqvM03nDzCsWttACum+LFuXnypWnad9RpG1a7cQsSQLjP4oJ9ZOdrifToUFFGISJfDBUwYmRuzbgjZ8Op/p6BxRxdcHm1MJJ534hBH1jGO3GwOdwoT6uOlM7W/7a6Ni/0Y9Z/4q/vd+gaBMZY/t7QMTbE8FgASyS4uDzDzKx+WTDACU9J0adLRJXRW6KL7Spd3hFU0swMgBLq8WeFA0OkGNi0JYNxrCpzE/bKVkAcUACkhC6WGqSxwJlqATvdHoxsW84NCx4Bb/D6W95jnX5Cyo0Vty4o8BXBH5j8AACAASURBVJejNmrxUqjPyqAlLxcGOAhQfM0242dsx35k4xf0CBNZpHFSqtUTWIq/2BHDsMlZ/QydheO9iR/DQDYj7tP8frwGXkT7/HYnYze+xRYsxyHLtaAbCRx0QzU8y88NKwVLnz+GxRjPdiVs4s68MkbyC/LtRYDiI7YB47EzItmfxtUIGQLkUQRJv5es9lAsAITWcQDqoipPQytWDg2RETYvAmqfso2Ygb3oiEr4AJ0M91gBorBGOMftvBHuZ83zP3oTq/A5NoancXGOn3gPnMPKJmTjUdiMl9hKy2c7XOVC37u0yFekkriUUnTJvW7UbuGEwxHb6b6+w9zsoBA7nDPKiz0b4o9CVKnPcMNzqShbUYvGUNSGHOPxI8KdVUp9GvxyakLjpLaXTvDh17eiO8H9HyD1b5cAQzSeA9s4FozxYsUUe7BVujzQZZD2HAET83VwZxDvD8vKT2OKtuBE7H/4+/R88KO/36w4nohd9Erqsm271Dwz6Z0AyL/GpiMlPbYIGrVP8393aMEPNKLZTX1+eiygAMjpsbvqVVlAWQAQ6UUEQL7ARrzBVlvaRFafMn84DHOxkB1MSjsO441wL5oZxhbkHIvZQUznezGfHRDAIp8jYHOqPQKrhXNLqUikAE88kWwEsI2dFMrvFL34Hb1EetrNmINl7FBs9uAc/+VtMYDVFfcTAPw3W4wDTEtdacsrYCCvgyYsA9WRji38BH7BDvzItuU79uTwf8UvsoyI3IX5mMcOxDYW3V238oZ4CJoTTvZ6ASswhm0TwIrSnfqiJvqgOspyrSzsYZaL2diHqdiLoxHS0BIFIFbrSICCxCfHYxcW428DD8eqH6uUMLNhKDo2ifcRoIuKMTzNluevhZUR6X4PjDogkYydAz+u4nUEwJnK92A4W2TLTxnycgrqtdUiHOREfnJfKI/f3Ac5lf3uS0GTTk4ROUnkolSdKZ94sfnP2KMiVzziQZteWkomVeH630s5OGSDeWmMrXu6YJJNsR1qMAjknAD63ecRJ/mblwSEOnyk65bXU1GnpbYe+7cF8O1/cnHiIEeXG92o18qBUuU0cOHNAU4eCmLxhIBhvqRWfueH6ahYM9yGVkUB7MYi+Rd+H/D7O3kK5C4OXzawerbfAGRisQvZgkoiX3KPBxmVrKMaFDVLK8sw+1ufUEYnxXV6buvScE5Lsy4OpJaJDFhPHQXa9HKiSSd3oZRlTmRPqmeKxwIKgBSPnVUvygLKAhYWkA7bt9iMl21OZe0qYJnz/JPJwJJz8DyWYxEO4jBycZxFyPewACCkb/InDuL/0BZXoY5henrla2mfmCNCnONNfj56sBqiTRrj92yb+DdFbN7hF6AeK2NpTuK93MBm5ZPPiQo+jvcwCPHRg7JUsZfFXtnoNt4QD+aBD0qvGogZ+U54b14dL/F2EdPWaA+9ipWWUaBEAYhcx/exDr9jV9R1TBSAtAmWx1fsIsQSlUl0n1/Oa+E5nCcAzr1soW2Ey8z1oGjF/B/9mP1N5Hylhh2caN/fidqtXCLlJ95r+8qAUCf3xnDgLcURC0u40GqsD3ydhswq0QHINU+moFkXl4h6kBM++1svBj2Xivpt7aNDdC9xHya+F7IpgZDho7QUOP0Vj+CjvgJVQfVU9GO4+bVU1G3ltEyrkgDkx+dysLYQKplRvz1uc6Pz9R4BQEYUQOwy3j2o7i9eCygAUrz2Vr0pCygL6CwgHbZIaSFWBOKY0lpOo6XlmD/ga7GJncBReEGEbYowUOQi7NIBEDr5v47NwHH4MI73tExzoufH8G14xrEc9/GmuAONERMA4RzP8/NwGastIgz3YAHmObRIRXteAZ+iS9jQtvIT+AabMZw1F5EWcYLu+CP/voa8DMaiR9hzdqKSVsuiTwXbjVMYgOn5fCA9MJHP0vo/y5ZjKz+JwayBEOmjK4ywnfdAQQHIj9iKhfwA/kYudrKTttXHEgUg+ucoNU9eO9hJ3IhZRlCVF70iUHoKxnz8SFue+B90RQL78nkCIbe9lYYajUNRluOHglg41ocFY6L32baPE20vcaN6Q2arH2I1Vr+PY9zruYK0HumSDjHdQxwLuhxOCNK7WRgxsypw10ckRBjfF4IULoyUgtWmtwuX/9MDxhhmj/Zi36YABjxm1ByhEsWH9wSRc4KjQi0nylcPpY2Ne92L5ZND9pQVq8wjnfGVNyoApGf0IEbaRfzcxbBkvA+/6VLUiCx+5wdpMdlF2oKEHb99LMRLoX1yz6dpKF/dmb8Odmsh76UiBsEowS7Zn11FtvhWUt2drBZQACRZV0aNS1ngLLBA12AVvM06ilSb79hWyxmXZABiNaFZ2Id3sdZYNUoHQCiV6iBy8AvvEfXEn6JG0j6xABCKJLyG8wX4GMbm4Y+8FDY7ns1vfKco/0p8inq8NMbyi8WU+rEp2Mvyjqrz9Dc6o6phuhQtGcCmR+WlUNRlPHqJZ3N5AH3ZpHwHX45X3zABlGsxAydYyHHrxCvjfVxo62AXFICY15FAwsdYj6/YJsP8EgUgshgD9aOv9mYZEeHcUogw2tcFrbmDMTyMPzCZ7Yl2u/i8w9UudL3RgzRd2gyRhtfN82POaC+OxlAD4qKb3Gjdkxzv2FLGqBLTj8/mRiSqyxNyiiSQ8y8vq4iITEuSRPWYJk4pgAEOKrpmVRFMtiH5D0R+p+jN8NHpIAV2unasCmDcG+GpYVSVqvvNHsEVMfMkPGnA8O/SwyJIO9f48dmDsRHS9elgevuYSejx2EXaYtY3Psz62hgJu/5pjXRvvsxroS9yYL6XwJJZqZ7WdesKP756JLZ5x7qu6r7ksYACIMmzFmokygJnnQXa8vL4EhchEp/DCoCQoQZgGjZalO1NBiOW4i40QQbKwYOqSENzlEMbXaUm0jDpwX4POa+cCw7Ae2yd4DRM432jVskSEQa2Jd8ZjQZA0rgT0/PKGesBH+OwJMATL+R2NtfgYD8VbIOBrG5YtMUqeuJDAD0wKSI3gwQR9Kreeh4LpXdNCfZGeZaav6QEUHqyiThmkc4m05isomOJAhBaxxYoh4rwoA4vjdaogPaomL82FEGaw/bnjy9RABK2Z/PsUhmp4aWCi0gHJNJ70/duN9r0odSqUHqQIFpvD2LFZH9MUZFz2jvRa6gbVepHByIEct65LUvwD2K5pDOtkbaNfI2i0rsgIvztb6eJyMvH92ajz50e1G0VcsSp/PCYF7yWlcSoclS7ftYpRvrojpz7kb2apkYil4yqxFIFi9a0oPoodmthVwXLitieyDzVMyXPAgqAlLw1UyNWFjhjLNCOV8Bn6ILP+Aa85VhjOS8rAELObR9MNmg9lASjUOWq/+Fi7OPZYdEBijBsxQlByifAYneRg/0AWyQcX0najuSYy3bkveaKWVbggfq4kk3DDmYs6ypV680RKxIInJBHhtePOxoxXoIGemYs34anHcvzHzeLPtIHEdvLc8ypVLCZH5QoALFbgweCzTCUNQoDYoUJQD5BZ9B+CdMqOQ0ARNqBtC3a9tG0LfSRB18ux7YVASz6Kbp+BQGRfvd7UK5KZNL6xkU+jHoyevUpGhuBjNtHpoqqSbECkIJyFqSjnXMKeGPQKTz0bTpISZ4ueaIf8AXx2UM5YZW+ZLUqKjVrdvitAEhBuBDxApCC2sVuLZQQYUn4DVW8Y1QApHjtrXpTFlAW0FkgFhK6XQpWMpPQ7RZZiipaARB6Rjr4kTYJpSA9j78wnDdDA6aVhX0ayzCWbbd9TB/9uBEzsZId1e7lHK+jQz6HQjZA2hV3s4Vh7UmwIvkn8gY7sciIURnO8S7viC6sqtAy6c+mYI8urUt+JvugiMxtbI69ungxAhC7tLczHYDItaDysRfd4EHjTk6UrWAEEpS3v+T3AOZ8G5m0TmVrz+tnFBfVbzhKxfr0/uyYyvSeDgDSc6gbna7z5FcKkxoq5pfGKn1KOuPpGQxmh1+2q2+HdFlGDMmOOSKkfzYeAEI2H/VkblwVyczzjReAmMsDq1+QZ48FFAA5e9ZazVRZIOksUBAAYhabS7rJWQwoEgCxS4Ui53wKduMSViusRcrrf5yR7kZkte0rg7XxDDsXf/HDGMxm51dAsotcUEfEc5DEZfq/5BDQv/+DxfhNp/WRCACh0/3xvJdIZzIT2/WASU7a3GeYMRQAEeWBi/uq3YKh40APSFcitVQIjFAaFRG4p31mD0SsnG39+GMpgUv3nw4AQiVlBzyeiuzjHK9dmw1ZNctsfwJklD4VDIS4KpEAiBURnSIgiVa1igeA0Njnj/FiykdRFBojbLJ4AciO1X58/pDieRT3e5sM/SkAkgyroMagLHCWWqA1L4ev0TViZR55j9lEd2M+5iagNXE6TR0JgEg+jHl8VI6XyOK1eSl0IUYJ15w8So+ai/2W6vGGNnQpO2abWdmWgAZVV9KDD/OYzJwdOwASKWXqVt4AD6GFaPoWzMZSdji/G3NlrbAIidUiJgEAsbJnLDogdmAq2VKwor077S934rx+HlSpFwIiVAVq6ic+Q7UnfTt2JGa6h0DMiMFZUUvzng4AIvsEg4ga1GziQLfBmj6N/ippAMTMFYm25ubP4wUgRVlKOd6xq/uL1wIKgBSvvVVvygLKAjoLyFPw7ThpWzFJf1KuN95IvhqfODaWKHtGAiCSV6CfEJWVDSvDGueMZTTBxR3oyiZEByxxtk+3kzDeBN7bUDI4ouPNOX7g3YWI4WGeg16OyYbyxGbxSaoGdTmbhgCFieyuJAAgVNHLXL0s2QFIr2FuNOrgQpkKVMqWVLwhHP6DOwOY8YUXO1bFr1Res5kDvYe5UauZRsomcvP8MT5M/Tj8ZJ2iAQ9+k44yplQuek6kBD2eg81LIuvJnA4AQuO+74t0oRVCEYrRT+agQXsnLrzGbeDHmCtd0byKMwIiK4bFQkKnsSkAksAXoHokIQsoAJKQ2dRDygLKAoVhAVnpiE7b7SomubkD03lfZDDj6SIJqt3DFthzAgpjgIXchi0AsSllG0khPtahyWgCcSiGsrkGAToCDpWRFmtTlvd5EUA7VMRjaG34nMQIu7PfLQGPLDtLJWfNfBJqxCw+WVIAiFXqWDIDENLIuOfTUOlY8wKvm+/H9/+XeHpMg3aUppQiUrMIhEz52GtZMatdPxf6PZBiub9i4QicDgBCgyVC/aCnU0QJWVkVjACJFGKkn40f4cWSCUbtlIzKDP94P02ohps5IIWdgiVJ7QqAFOhrTj1cBBZQAKQIjKqaVBZQFojRAjoisjkNJ78F3T36VhNR245xVEV2WyQAoi9HKwcQi2hctMFKrZWwSmOc41veFS1Z+WhNJPQ5VdsawGZYKm7rydpWuhTmwgMr87grwUgC20kQAbFKRUtmAKI/iZ/5tQ8drnAZlLipqtS7QxMr/yo3DWlbED8ivawDVBXqnaHZYfohkTQikhmA0ByJAzPw8dSwCA5Fb0gZXepmtLvMiUYdXajRyCFsQZdV2duSDkCadnEIexzcYaxIZlcFS6VgJfT1ekY8pADIGbGMahLKAiXXAnrV8Pcc6y0nckOwPv7NWoV9Fkk/JBktEgmAUNnV81HJMOzCACAymhBWkcqmnCtFlrYUUF/Fw52iTLAdKVqS4olvMojNxFp2zDBvMwCJKRKkAEhCJPTb3kpFrWZOLPrJiyrnOFG3VUinoyDlX/ULSpoZd7ydKlTR7UT1bnguBQ3PDxe0270+gE/uM2p7mN/t0xUB0Y+j2UVO1G3tBBgXAGvhWC/O6+9Gm14uVKkXrgh/8gjH3g1+/Py6z6AVUtIBiCwsYCVESEKNslSxtJ0CIMn4m6p4xqQASPHYWfWiLKAsYGMBeRoeSTlbr5atb6akpWGVBAByB+ZhEfu7SPerBBh2YoVmABITEFMAJCEAIlN0Nv7hx6HdQVxwVSjVsTCE6eRGko4pqWq/fWtWWBTEyvGmZ2NxUJMBgMh5UtpZp+s9qNXUCDpIG+Tv7UGsmU0q8saULP3LVtIBiBy/AiBF+hV6RjSuAMgZsYxqEsoCJdcCkuNRBm5cx2ZgPbOQP7bhSFB6Sz82BXulfkSSm+F0pGBJQnesEZDiqC4mAYZdepKKgHAUlxChJCkTWXryh14MeSXVQKIuLKVqSsUa/l2aUFOfPdqLGZ8bCelUxnfwS6mCCK+/SgoAoQpgXQZ5DKlYBDr2bwli2e9+LB7vF+TzPnemoP65TmRWZUJFfczzOVg7J0SyVwAkyb/E1fAKzQIKgBSaKVVDygLKAola4JFgCwxmDcLUsPXtWYm80ecxpeckOrBCfi5SFSwz8Zq6junkP8oY7UTzqNyRVdpXJFX6wjJHvABE6ISwRZELDqgISEIREAlAiO/xwZ1ZeGRMugAJ8jpxKCg0KPQ6FonuA5nuZQVqKIoxdESqIHSXJABSpiLDDc+moOo5odQ1stnyKX5Mz9NAuWCACx2udIuKWfrrTOSAqAhIom/H2fecAiBn35qrGSsLJJ0FZIpVtNKtVg4zPVNSRAkjARArxffCBCBWfJlbeUM8hOaG/VAYfUbbYNEAiHlcVAXrMjYVioSuqddbvQcRVecjLIgU1PN7IYDGoGc0Toi8yEke97rXVscj2lrrP+/3gBvt+nks06pKIgAhAvqQlzVuC12keTLrWx/+/EVLseoyyCVEGtPKWFdPINueaVWwFACJ5404u+9VAOTsXn81+zPYAmVSKyM9tQL8gRz4g7mivr8vkCVm7A/kCkcm0uVypRo+djvTw253O7XSmb5ALnz+U8j2GsnEMZtXV+kqUkSjLi+NcegZ1uxc7AM5YGCRyiTFPJoiu/F0AJABvA7+i7Z4na/Cl45NhrlZkftjKnlbQAtJgGHHAbk0WBMvsXb5veTyALqx33GK2efOS8f8XF4BvdkkHGSh8rFW0bOYQI3NPO2iSiWtChZNTzr+fi/HiCHZaNXDhb53GUvixpIGFcuW6DbYha6DUywBCJW0veGZlLAUrFhSwE4HB8Tp5hg+Kl1UDSMgQaV2qeSuvG59IxW1W4SAnPw53btmTgDnnOdASjpTAGRbAO8Pi1xkIJa9pe4peRZQAKTkrZkasbJATBa4+sIRaFGnf0z3FtZN9Ms1K/cwDp3Yhp0Hl2DDrqni71gu6SRG43XcyZvgbjQJa7KohQlLczfewvnIgh+fYAP+YkdimZbhntMBQKRdrdKYzIrjcrA3YCZWsaNxze823hAdeSV8yTZHTQXSAwwrtfR6vDR+MQFN2zLNIc9ORAYUAIlr2cIASO6pcGHAwiKj97nLLUjuVoDGivtA/U79xIv5P0YAnnkg6vaRqaA0MrMzaxVZsYo8xGc1YOATKWh+kVa1a/4YL6Z8FOK0XP6wB217u8OaJGX37/8vG7vWBkEVodIzYgMguVlBvDEoO6oivNUcilsHREVA4t1JZ+/9CoCcvWuvZn6GW2BY399QtVxTZOUcBmMuuF2pcDmNYn5mE/gDoRM8ESUBEAhqP9N/Rj9zOjzwuEohLaVsREsGAl5s2jcHM1a8hgPHNtjfqyOaR6xuxTm+xEVoiwphbT2GxRjPdhX6yqZyB35CD9RAqfy2X+QrMNqxNa6+TgcAKcc9mMz74BR8YYrjFDWw0h+JN6JkVi4fj514HEtsU6aa8Ux8h27CdlY6ICR4Po73QB1WJt++VoKFBuPHyQGJVHUt2qIWZwQkTAG+kFOwzBGQ7OMAcRb6/MMYBTl2IIC3birYSbV0hq2iGkNeTkG9tsYyvFQx6707snAoyitd3BEQjVBPXBmGHav9+PyhULStXHWGuz9Og8ttjMYS+HjntiyQfYmM/gCpv5ePDYDQfty42A+XC/D7ga1LA5aCjvECEAJtZtJ/QZXQIwGQf36nRYz0V2FF16K9s+rz5LOAAiDJtyZqRMoChWKB+y+bhYxSNfD97H9gw55phdKmXSOVMxqhduXz0aL2ZahZ8Vw4HMZfMvK5LXvn4fs5w+ALWDsy+nK7/8Fi/GYDJqwAgezjv1iKn9iOQptvBe7BN+iGGkgHpQI9xZbhZbTDbpzCZZgKP3nLMV6nA4A4OPAL74FaKI0BbDo2mzQ+WvNy+Bpdw2ZwPxZiJtsXdWbVeBrG8Z5IYU5M47vRGVXFvz/ga2Gn6xJNCZ06NXNiKDJ2BZuGneyU9ZjywFRrlI8pBSuSUnu0SRcXAKFoThi/yQY0RioeQHvAjj9Tp5VD8Bh8uVoKFjnIdN37eSoq1DCmEMWSDmVnO3K67/siXRCxzREDSmf653elwrgSsTqnEkQF/BBzyDoaeifl/MyOdiSBw9LlgZOH7XdB615OXPFwishi/fT+bOzZEOqPBAcvvTfFUEmMIi4k9Dj7Gy1KklIKePiHdDhdVAUrF2tmB/I7sytHbB4NAcKP7s01zNVqxCoCEu1tVp+fLgsoAHK6LK/6VRYoYgvcdekkVMpokN8LRSKOZ+3D7sN/Yd2uyVizY7ztCMqVroMLGt8GlzMFbmcqnHmRk0DQh1M5f2PvkTXYcWARjp7abdlGuwY3okebfyHFXTrs82AwgDHz7sO6XZMsn72VN8BDaCE+ux1z8Qc7aHkfgZBveFc0YhlhnxOR+lWsjExajsH+nXlljOQXwMUcIL5CH0zGxbwanmBtxP97sIk4CmM50UjNng4AQuORVcYsowic4wXeDv1ZLcPQSSTwXrYAc9kB2ylRWtrvvBcymAcUNbkXCzGLX4qIJZWpNc4xGt3QHOVgp2gvIzcEZuRFvA0CIWGgj3Pchaa4C01gVZTAigNSkOIFxQlAzHwWssXjvBWuQ33DulitrRsOvBZsh+6sOiiq+ABbFGY7WR6XMSZI6BKAkONOZXH1VanIkSZ175lfxb7n5SA7XO1C3ztTQArhZqe92xA3ut5kjM5SXxNGekX52miXVRRHPpNZFbjnk3S4PMaIxKqZPox9IRTxpftb9STw4EFKugO71gbw+fBsy+pfEiQc3hPA27cYD1NkVTH9mPUK8ATEhr2fhip1ncIW3zyWg63LIpfhpbaO7g8iozIzABsqnfzR3ZGjUnYAxE6ZvKgiIDQHORa9bWIFmdH2gPq85FlAAZCSt2ZqxMoCMVngwibD0L7REAECUj2hVBb5cI73BEbNuhW7Di4La69l3StxVcfXo/ZDbazeMR4Tlzydn6qlf+jS9s+iXYMbLNuZt+YDTFvxavhnnONNfj56sBris7v4fMxz2DjBnOMltMOlMDrP9BwBhKexHBOxG14W+gUfdVIAWvBMPIjm+crkFO0YgOm4EJXxBjqIJmKNEOj7S+NOTEdfHOa5MKfWFFUVLOpfcirs+DXkqH4e7IxWrHyYed7HOnyAdeAmfj9FPj5DFxEZkiCiP2ri/3AuVvLDuInNDntG3/iN/Bw8ipbiR3aK9tcG6wqwp7+W8IO4i81HTt6a1ual8CI/Dy3zxv48luN7ts3wjB0AsXLuY9kfxQFAKDXOKppD47MqHkD7vS8m4+888n1jXhaf8M4CHMprMT+IoWyuYV2qNmC4fWQaKHqgByD0TN+73OigEyaknyUCQvSEbbPDqU9n0ts+npQvuygOtUeO9oOU7lTBGJUlXsXIW3LyIwgD/uNB864ug4O/7S8/vnw4lF4lxyereVmptFsBEAIaXz6cjd3rgwIMlaumjcUcCaKfWT2/a10AX/wzG//+qZQBSBGweePG0Bys9m7cAGSCD7++ZQRmsbwT8h67FCz6XAGQeCx55t+rAMiZv8ZqhsoCgq9RJbMJ6lQ6H3WqdECDat1EmtTB41vw3vheYRZqVutSDOz8dtjPt+ybLyIg1cu3RoWydfM/p6jGuEWP4q9tP1m2RYR4q7SsWStHYtaqEeErZBIejMbt6Mar4lXeXqT+mC86yf8NOzGO7cBaHMUJi0pKLs5QB6VxEargZt4A5VmoAtinfANGsNXogqp4Fx1F869hJb5im+PeWbKKl1WpWysdkE38GAawGREd+ZgGoasyJsjojj8sbT4cLXALGoZ9dox78QFbjz9wAG440Z/Xwk3sHHEfpaVdwiYLcv409EUpuBGVMA6gEk/BJN5HRJf+wN8i2hVWxYxz/Je3xQAW2mvUJwGpz9lGNEWGSPmSP/sHm4c/2aGw8VulmVEbF1MEi8XpbOXtzQt4ZfRnU7BHJ4KpTy2Tg6B+BrIZ2GJKfYu2bnI/WJXXteqH2juKXLyIleiBaugNDcATeCY+Du1dWhsz2JP8CXMKlhzfVf9OQauLjdwM+mzlDB/+92J02xH4uPPDdFSs6RAn/qMez8HmJaEDAdL+qNnU+N7SfWaBvkj2kilcqaURVlWKnrNy6unnVDZ3x6oA6p/nzNc+ObI3iJ1rgqIaGIGtb5/IxeY/QylS9Jx0pNfO9eGHZ4w2kIDOrGeSmx0UHA5ZsnfxeJ+hapacHz0/dESIQ0Lj+3x4jqXzbhXFMdspEgCx4mQUJM2O+o5U6cwKgFDhgHeHZkd7HdTnZ6AFFAA5AxdVTUlZIJoF6lfthBu6foFc30m88XOHsOiFHQCZ8OdTWLzpW9F8irsMLmxyOzo2/QdcTq3iy8J1n2PysufCuq9VsR1u7jEKDpL+1V3BYBCfTRmAPYf/Ch+yKbpBTvsrWGnrjBOI6InquJ03skzLkh2QM72eHRNRiFTmREOUNZDL6T5yGkdjC75km3CA5aAfr4EX0V40kahQH6WMvcy1dBirdJmevFp+dEWOlcDTMDbPNg0t2jrrP9eXMI4UvWnEy+JptBXpUdGuKdiDJ7AE2fDnk9ljEg3Ma/j54Lm4jNUW/7sRM7HSqvIW5xiE+niEtxRgxer6hm/GG2wVKiEV/+Yt8SD7w7BPKFoznvcKe34EVuNTtjHaNPM/pz1GQHQEOlimelFqGZWJrgtjxHE1juAOzMdJFnvqkoyyEKH/MRZeSa4Jz8Dn6CxAhd1F4HkkW4P7eTMMDGaNqwAAIABJREFUZY1AxHsCQwEdb0mfvqSPCOjb7HmHGxcOdBuiA/Q5pQX9NtIb5qDLZyntqsetHrhTtPCZ2bm1AzeLfvFh4rvRwY3sR59OZAUK6L7rn0lB4wvCgZRsQ5bH/enlHDz8fSmklmaW1bro/kin/PT5NU+moFkX674I6FFlrxVT/XhoVDqmfebN1w2RY6lQi6FOSwf2buTYuzGIDleFl0bWk9rt1p+KCfQc6hFpdEtNkQ27FCxvDoG/XGxcZARdsbwkFIm69qkUpJd1WNqOUvpIBV5/kd3njPJhxpexvxuxjEXdk/wWUAAk+ddIjVBZoNAtkOYph+FXzkeO7wTe+qUTiNuhv+wAyORlL2Dhuk8N97pdabit11hUyWwsfj5u4aNYvnVM2Jg7Nr4dvc59LOznR07uxNu/ahWRwi5dbj99thtZuBPzsN2OiJzXAPEHOqASuqIq2qB8GMAw90OO/lp2FPOwHzOxD6txVHNgOce/0Qo3QDvtj0SsNrdZnaehNkqhDSqCwIWeq2JVejYSp2Uvz8IYbMOfOIg17GjcKWVybA8ENUeU5vsgWxSRZE6pTeRsn88roAJSkcMCCHCOfSwbf+JvUWpX8F90UYp4id1ko4noI4ZHz1JEwk7rg5x/SklqhXI4Bi/S4MYmHMdKHEYWC4DSrL7mF2EvssLS22iM76FjfrREv1YnuA8T2C6x9ttxElvZyfyPS3EXLkJVVEca2qEiOqFK/mejsBkv4a+wqA2N4wvexTIaR0BkIt8t9podt0l2ICNEnHH0wCTrSA3n6I7quJzXRCWkCSB4FF7MZwcwg+0V63NlsDaeYecKwGRF4tcTuM0pWHo7Ne3iQP8HUpFeNlxr59DuADYsCGD7XwHAwVC/rRONOzqQUVlzNsnJXDrBj990Ohl2gGD1LB/GPB87+JBjlKVvKbVqhI5Mr58DCQd2vt6DyvUc+dwWKjtMfI9JH3oF/+X+L9NEihQ54u/clo0TB8OLTEgAYk7j0vdFuiYXDnCjXDXibUC0t/2vICa+n4tKdRy47a00eFIZlk/x4ZdX7edbpT7DHW+HxA6lPc3ikEScb93Thcr1naje0IHMqiy/EhdVE/v4vmzs22ScC82jyw3hwJL6OHlEs8v2lQH88bPPkgvT/nInKtV1oEYjJyrUcoiqYHJ8M77wYs5oI3+HAMqNz6fmA1K9vShCRIBrx8oAlk3y4Wj0+hfWvzPUT0uMBRQAKTFLpQaqLFCYFmC4/7KZKJNWFW+NuxCncoxpK/EAEDmqf/QdjyrlmiA797hlVIXuMxPj5bPj/3gSSzaPsp0glXl9h3fMP8GmCMLbbA2OxJg+Q85rWXiQBifcYDgML8ojBT4WwAnux3F4wxzJtrw8XuHtUIVpAozxVNey0rGgNijV6DWswjpmI9jIuXCSB/Da6Ipqlif+wvFlKxPbDJzjA94JF7LK4nmK5oxgaxJO8dKTnKNWqbIZsZ4LQulCV2Ba3ADrJl4f/0Ir0UOk8rpteQVci7rohMrIhLHMLD1rTsu6gtfGszjXMPK/+GG8y9ZiAfvbdg1ov12AyuiHmujDa4StY0zpX7q0ubF8G552LI97za/itfF03vjtol51Wzsw+OVUOBxMOJ1LJ/ow43P70+grH/Gg5cWusPKtdoM7cSiISR94sXqWdqJOQObSe1NRulw4kIk1rcuqL33qUyypSeY2KI3r7o/TUb66lir2y2u5+GuqdRRAT2yPBiDM/XQcqEUlZFWuSFwXPXdG345VlOfm11JQt5Ux6kLA78A2jt9G5GLXGmseXK1mDnQd7EGNxg4R9bG6FozxYrJO54TuIZX3i28Nf4doved+58MfeWrw5vYo8nL58BTUO9eJsiZejrx3z4YAPr63YCWf435Z1APFbgEFQIrd5KpDZYHksMB9/Wcgo1RNfDSxPw4cW28YVCIAREZVqGKWVaSEOqhb5UIMufjrMANQda6R4y5CkNuH/ek0+t9oiStQJ//5H7EVX2CTfWnWOE0t07ju4U1Rh2kVvCjqQs7bRpZXnzSGNrsGq+Bt1lE4tAQ46MSbhP18iI8MT6fgtVFaRFJa8vIYyOqCeCGURmNXVjXq8ExRHZrfQ1hkD4psGiTezYs4T6QAEQF6AGZgmy56EHUcuhse5S1xY16UiUAIRYgo9S3aRVEaKomsTxeLVeGc1ro60kXaVlWk4kHeXIBNPUdCKrZT5GsC243dLCvuNaQ5pHAHqiIN5XgKnkJrkaIVVl7XYrJ68nw86WK0b55EG3RDNdFqJPBMTi6R0KueE0qNoTShnauDWDLeizVzwvcsOZFdh3jQsJ0TGVVY/ok2laX1e4FTR4LYtyUoQMf6+do7TY5u37s9qN7IWh180c8+THq/YGk4UkuEHO8/KI3rvdjao0hAx4FuMQ961ur03rw8Nz6fggbtXQKs/PxKLlZOj56ydOOLKWhwXjhIWDDWZxAypL6o4tWtb6Yio5Ix7ZAI6Z/eb3w39ER7Ss3asdKPHauDWPSTdeTC7r2ids7r50K1Bk6UrshQs7FTlEbeuMiHUU8aozRy/n6fFtnZtzmAxb/FH7lodpETtZs7kFnNgcp1HCL6RKBs5M3WFciifSeoz0uOBRQAKTlrpUaqLFCoFpAA5IPfL8HB45sKDECogX7tn8d5Da7HkRM78PZv3S3HKwUS9R9G5IKYWiGnkxzWLkwjH9O1lh/FKLYF87E/vwpQrMbycAdaIBP9UAtX8Tr5p9XEFXkdq/AL2xF3hEDyOcgxp9K0FCmg0rT0xwkHyKUgp9R8UdqXF0FwcOHonoIfJ+HHMfjQHhVwL5qBHOwwcbpYJ6u7j0DSm+iQP1+KzlDFq6U4ZDvfTO4BAY/70AyV8oj6VFnpAbbQktwf87AoJYw3x22skXiEUsSeZsvwC3aEAS0nZ2iGDJDyuqyUZu7nLazGDpwUqWNE2KZKUB7uhJcFQEkoRJynlLKT8OXb+CHeHPVYGdyN+fmlhyUAoUjRKnZErJ8HTshzYlpXuvRrSRXXZKKLBJy5CIh19XLaD81QC6ViAiDUtr4sNZXSfZmtxA6bFMT6vAxuQH1ci3piXASA72ELIkZrpO2Id9B9iBv1z3UZ9DhkaszmxX6smumPOzWGTvxb93KjSj1r/g4RwX99IxfrF8YHzq32FoGpB79OR+nyWl90kj79c6+B9C6fo5SlC6/xoFUPJ0plavdTmtRvb8UGJkjLgzgclHZEoGXJBB9+f8cblqpETn2PoR7h2KekWduAnt+8OID5Y3wixY0iTA3Pd4ZFmSQh3Tx3PQAhUvf6+X6UqeRASjqR3iH0RuiSf+ufDwZEFiWCfiDgA/w+IDebi+pgTTo5hRaMFeiRfA7aH0vG+8WeIWX3aP3RyxEgrJb3tzdLszulwlWq7RQcEQJRIwZnJaT8HvN3jrrxtFtAAZDTvgRqAMoCp8cCRQFAyqZXx339p4ExJ975rbulTogdF2TOqncwY+WbMRuDgMhgnBOmh0CK3/NwACtwGFtxQqRbEWcgHS5RqSkTHlRDGlrwcjiXVUAbk6I6OeLvYa1wxMOqMsU4Oj3hO8ZHYr7tf3wb/i+BdByrDoh3ci9vhiEspBdDzv9idhDr+DGUg1bC1ck0/oVeCZ54Kf9lS7HQRqcl5gnpbiRw8wY/Px8UkQM9nu2Ej3OUZW6UggsdeCXL1DQCQrksYOBpxDsGszbIpcGaeIm1i7eZqPfHqyFzPa+H/6B1frvEW5nO9qA0dyHAACdHvgCkvImI+VS9LTfOEtT0PJ1Kt+ntEtWpyLHUX8R7OP43x7GDHEf3cZw8zJF9XPvjToMod0scBwIceh6C2SjZJzhWTvfj9zjI5lENS3vVzQ2lbukZcpKPH+ACmFB0Jj2TCaK0vAgAbFgUwA9P51hyHez6FVopL6bkV7aidk4d1SJAFWsxHD8MZJq0O6gtum/HqiDmjvai/0MpYVEOc38UkaJoxrTP7CM6VhWmYrFXLPdYiTbapWDF0l60e2LRN4nWhvo8+S2gAEjyr5EaobJAkVigKAAIDZTazSxdC9/OvAVb9s0NGzupplMUxFwRa8eBxfhi2nVxz5UiGOejkm2+fSwNEugYhx2YzfbFJSxo23Yel4Mcw2xx6s6FE211uYmhCogoCZ2u0+WBQ/y/NNxwwYE07kAKnOJE/2e2HX+xI7FMK+Z7MuHGlcE6GIA6qMPCNWNkQ+Sg/8Z2glLfLCtWxdyj/Y2UGnUJauImfg6assyILVL6GFWJokiJUEjnHH1QEzWRLiIbWuQhAB+4iEDQ5QKDIy+Godlcsy39myIW32NrfgSI9hYR0LOgpdf482IbBCDkZU6rc4kISWitKeYl+6U+ZD+UzhXPVYuXwi1oYIjSmZ8ne/yALfgJO+IvL2wzGEqdanYRgREHytcwOu7xjJ/uldGUZRN9tvyKeNu0u7/3MDead3fZ8gzoOTpp37rMj/FvawT0RC4CPNf9NxW1WxIJ2zrCIdsljs2WpQHM+DLXEEka+LgH55znAiPJekBoslBk4NBujm0r/Jj7XXQxRiK9U7lkb05QpMFRNEO3DfOnlqcpK0j41B8JNFJkhP4vohd5ERP6GaWkOVwQKWZmAnuZigw9bnXDJ/rioi/q13w53QzIq7rm8iCsP2pfK0+sjSElnWHZJD/m/xBb+lwia6aeSQ4LKACSHOugRqEsUOwWKCoAclXHN9Cy7hW2PBCA4aErFqBMeiXDnCOR1+MxDuW/U25/fZRBVaSjMk8VJ+dUcjeHB3CM+XCAZwtOxzacTDivP54xlaR7Sd2c+Ap0ui6vU8yHQ/DiMHISjgolYgPJncggmMAZCKwRkCPtjkPIKVjaVyIDSpJnaE9XQApSuAZuaH32IwfH4yjzm+hUKHpQr7UDVc6hKlcOlCkPESUhZ5WcVnIo6aKUntwsjqMHOPZvDmLr8gC2rSh4mlW846bxNu5AY2XC+aVzAAICVN3J7FTH27b5fqqyVatZKGpEzn7uKQISQexYGcSxA9aHEAXtVz2vLFASLaAASElcNTVmZYFCsEBRAZArL3gNrepdFQGAaFGScmU0/Yd8JzfnkGVJ4EKYqmpCWUBZQFlAWUBZQFkgiSygAEgSLYYairJAcVqgqADIwE5vo1ntS/HLwn9hxdaxllOyAiBaBOT8ME2S4rSJ6uvMskC9TI665TiyvFqaW3Ze5lSWF8giwm2Q/mY4Gb/sRJihUl0cOX6tnxaVObL9wIncwmtfdqjv58xaLTUbZQFlgbPJAgqAnE2rreaqLKCzQFEBkOu6fIDGNXshkraHAiBqKxaHBT66MojOoarNEbskYjABErp8FhVV3brqsW6ntV7C0j0cj05yYPItwTDVcKv2/Ra1lJ0OHqqyldenub9FOzlu/V94OdvisKnqQ1lAWUBZoDAsoABIYVhRtaEsUAItUFQARKVglcDNcAYOmYjg44dQBAQ4nieb4HJwSCBhByKimcIMJAhE0M8y0hgIgPy8luGZHkC2j8Prh+gvkT59AY0vQGAowBno/+XTNeCzch9w3feRCc/R5qE+VxZQFlAWOJ0WUADkdFpf9a0scBotcPoACJHQ56FMehXD7AtCQj/vnEGoUq4pDh3fgs375uDg8c1hlk1xl0HNiueibHpVMDD8fWwjdh5cUiQr4HR4ULVcU6E0n5aSiZPZB1AqtSL8Aa/49/6j65DtLdxKVkUykRLcKAGQGbcHUSkdeGoaw9jV1g57aa3SsLhKezSn/2Reypb8uSiv6rOOelQuxdG4IvDuZUEczgY+/JPhye7A2FXAy3McApyYn9X3me7mIg2MLrt+6B6XA/j95iDK/T971wEdVdFG79tNb4QQAiEQCB3pvUuT3osoKiiCgA3F3vXHLqIoCii9q3Skd6X33ntJCCWQhPTy3n++2czmvd232UKCJJk5xxOyO+WbOy+eue8r11sSBCQfP5fCdIGAQMCEgCAg4kkQCBRSBPKKgPAyvH9uHYEzkRus0CWtkFe6bYIb1V1UtcjbhzF1fR+HTyOsWG00qTIE1cp0sirpS0KIf+95H5du7kJwQEV0b/w1ygTXs5o7KfUuVuz5EKeurXV4XVsdy4Y0Qt3yTyCiRHOrCl96Y1LTExF15yiOXFyMo5eW5qgCrze+X4tf4e8dgszMVHZxzZTTkZ6ZgszMNGTIqciQ09jn1NyNnjAYPOBm9GDky93oxf5tkNzh6eGPdQe+YOSoS8PRSE2/x+awnI/mcTN4gpTu+Xj6rIhPaab3cuX2HqRnpCA9I4mtnZGZaraNynCmZ2oTLdwMJlvc3LxgNLjDzegJDzdfeHsE4PKN3bh8ey9a1XwdipyBdPMeTXNQf0nKJhS0P9483Pxw4cZ2nLm2FusGKwgLyEaPvAiR8eSpAJacAPZHOeZF8HVX0LaCggalgGohQEk/oIgXeVO0pIQ8IPMPGzCms7baEa1L5GRfJPDBegPSSbzDRmsQJqNHVaBuqIJgHyDAiwqPafufvAn0ne+Y7ff9YIsJBAICAYFAHiAgCEgegCqmFAjkBwTygoAU8y+HF7uso3cb0FNYJ1xqlO2JPs1+sIJo+4nfsPHwdzahC/AJRfkSzVGlTAf2093Nyy7MsQnXEOhXmvUjtfWbsadw+94FBHiXZN4Qg8F0ifv32HhsOTrO7nx6Hcj70qbWW/DxytasSEm7h7sJVxCXGMku4p7ufgjwLYXiARWtyBK37djlZfh7zwfIlO1nRHu6+eKN3nvh7pZ98XbJ+KxBmw6PRRHfMKZi/zC0tPRkbDoyFp3qf+SSObKciXHLm+PFBjfYZZ4St309rC/9kfHAsKUSLt7VJwREBj5uraBSsG3CQAZSuFVimoTtl4FPN0lY/BStp4A8HZbrbr4IvLxcSx6o3/utZHSoqG8nrUEkhpLa0zKBlacljN0uCIhLD4cYJBAQCDwUCAgC8lAcgzBCIPDgEcgLAtK5/mdoWHkgbsdfwKRVnXTf6j/Vejoqhj6q2TCRg2nr+yLqzhH2ububNzrU/QhF/cJRxKcUiHxYXrbp7f6124ew4+RvOB25Hk+3nokKoS2sgKS5/zn2M7afmKCxx9ujCJ5uMxOlgmqCLqzjV7RFXOI1hw/C3ysEg9rNR7GAcmxMUsod7Ds/HwfP/4G4xCib85CnpPkjL1phYCIimVi6620QGcmpER6vdNuM9Ixk/LC0MetKIV5eHqbX/R5u3uwnhYKRl4E8ItTSMpKRmh6PtIwkJKfGola53ujV9HucvrYe8Uk30LDyM9h06HvsOz8Xvp7F4O9dApAMzDtBjcgUeTgSUm6CSEJRvzIY0mExI5xr9v8PSal3UMQnFG5u3szrYszymFjuRWbeGTCyRbYlp8QiJT0e95JvoHOD/yHIryy2nZyER6u/jGOXV+DElVXw8y4OH88gNq+6kXckIyMFyWmxiE28hg71PkLxgEr4fU033Iw7be5KYUz1SwGNSiuoHQrUL6Uwz0JUPNB+OgVsaUlGhSAFS56S4aaTcH4uRsGeqxJ2XJWYVyM+NWeCop7L0nvxSRsZj9dQYDRkz0Fk42IscDBKwr5rEg5eB6Lu5byGww+u6CgQEAgIBB4CBAQBeQgOQZggEPgvEMhtAuLtURRv9NrBQnTWHfwKu05NtdoWvzhbhl/dTbiKX1e0MxOER8p0Qb8W463GJ6bE4Oqt/Th2ZQXORm1iF3DeePK7ehARod9Wd2UX3XIhTeDtEchUeSNjjiI+iUiChJHd/0WgXykcu/Q3Fu983aGjiCjRDANaTWNhZEQaVu77GAfP/2keWzuiL2qW7Ykg/wgE+JRgnhAKt9p6/BfcjDvD+hGBeaLV74wAWbZ9Z+di1b5PbNrCcTQa3BCbcBWRd45g56kpuH7naI72E6Eg2yqGtmIeD3ahd/PE4QuLkZ6ZjAaVnkZ6RiruJlzGoYsLdc+Qwq/a1n6bVTrz9Qw2E8PLN/fi2u0DLJyM79EhMAFUKNkS5Uu2RKBvaZQNaQwvD3/sOPU7WjzyIujZiIw5jOi7J7H79FTdMs2U31O3Qn/m1aL//DyDrQiIpS1dKyv4rpPMyvG2mmIw52Hwfs/Vk/FOS+sd7Lqq4HknKlAZJQVrnjOFghFp/vofCXMOkxa7wjwlVVR6nOSR+X0vsPCYNSFyFEvRTyAgEBAI5AcEBAHJD6ckbBQI5AECuUlADJIRr/WgxPLi7M342CUNWD6CZevVZCxqRfSy+nzh9pE4cWWl+XNOQK7c3IftJyfhzr1LiLl3MUcULAnIiatrsHDby+jcYDQoTIqHW/FJjlxajqU7R6FmuV7o3XQsLkTvwJzNA+0iXa10J/RtPp7NRwRn8pru5r2GBtXAwDZz2AXaVjt4YSH+3v2u+evO9f/HPA+W7eSVtViw/SUb0xBx2mIOL+Odzl/fhvn/PK/reWpT6020rK4/35Ido1DEtzTa1n5Ts97+c/Oxcm92GFTdCk+ga4PPtWFklO5g8XKeiOLGQ98xEmOrhQbVRJcGoxFWrJZVF3qGZm16Cs+3X6hZi8ieKbQvu8hA/xYTUbVMB80cmZkZGLO4PtIyEmyuX8pfYUndyekSWk+VzBoefMDTtWR82MZ6+IRdwC+7HQt/cjcq2DhYQbCvlnwQKVkxUEbZoibgyOPx6SYDlp4QXg67f4Cig0BAIFAgEBAEpEAco9iEQMB5BFwhIKv2foJ95+ZqFgv0LcMuin7ewexzSzLBO4cUqYxhnVZY5UAQyZix8QnNnJyA3Lh7Cqci17EQnZvxZ3Hj7kmb1aPUBIQuzqv3f4bXum+zmRDOhQ+JgPRo/I1DBKRk0eoY2mEJ24Ol3XShHtJ+kdX+KB9kx4nfUC28M0KDqrN97j07F6tVHo7H6r6PZlWHWh3i7tMzsPbA5zYPt3zJFmhU+Tnm0eAEizwGE1a2t/IUvNhlLYoXqaiZy3Sh74Lb8efMn5OnqH/LSYxEqffYtvZbzCNBLT4pGluPT2ChUVTNq1RQLdD+a4R3Q5niDcy2rNn/BfacmW5lf6VSbTCg1RQLW2QmXHnowgJG7Ghe8tiQt6dp1SFM3JIahYhtOzmR/btv819QPbwz+/e9pBs4eOEvnI/6F3HJ0VkeLtt/F0QCNg6RUcwb6DzTgGvx2su/LQIydR8cyr8I9FKwapCMQG9TmV5eiYtIyZpBMkIDTOslpinoPdd6fef/osUIgYBAQCCQfxAQBCT/nJWwVCCQqwjkREC4V8ByQX7JO3VtPUusblDxaVQv29XcbcOh71hOhmUzeUi2WpXepapJY5c0tnpTbSsEi13YUmKw5/RMbD3xq2YZTkAolGrp7rfwVu99OXoiOAGpXKodHm/5qwMEJNvrQMTotzXZ+/Zw88GoXrvh6e6jsel23HnWjypKUetQ90M0qfo8u5DO3fIcLkRvM/fX8w5Z5sbYegAoLKprwy9QK6I363I2agvm/zNE090Wydl4eAy2n5hk7vtImc7o0+xnRiK4mn2zqsPwWF2T1+bo5eUgj0lO7clHp6ByWBsWnvbjsqbszNStb7OfNc8NfadHRNVjuHglD+8rE9wAg9ubwt4ox+efoz859ffByvQOkVHcF3h2EeVyaL0a90NALMnH22sNWHVaAn3+90AFxbIeE9In6TNPEvkdTp2c6CwQEAgUBAQEASkIpyj2IBBwAYGcCAi9zX669XT4eBZ1aGYqZ0vJ0+eiNlv1J/LxSjcKFyql+Y4u1zM3PmlTi6NORD+2frGA8iw3IDigktmbQWMtk4xJgb2Yf3lMWNURb/XZa9d2estOngJ+Gb4YvQOzcwjBalhpEDo3+FT3Ut214ZdWFaRshQENajcP5UIag0oFj1+hjvGRdO22JDs5HQiFSHVv9BXrsnb/59h9Zoaqu77+CmE5dX1vXL9zDOoSyTwnhi76z7abzwjJoYuLsHzXOw48E9lkTc+L07H+J2hc+VmL58FUuSoh+ZbV/Nx7Rl9wjw0vZuBo6JzlpGoCMnCBAQeuaz0gE7rLaF3eequUozFuh+0QrJJ+RDJkVv1KlhWMXGnApgsS1J/TrHeSFHSaaUSC/aJnDuAtuggEBAICgfyFgCAg+eu8hLUCgVxDICcCwheh5N5qpTuysJpi/hHw8ijC9CPoDX5qxj2WWH300jJcvbVP1y7S4KDwLMucCEp0phj/yJhDTu2HqmO90nUjfL2KW5X5pYty1J3D6N30B3O4jq3Jef6H+sLO3/brj8kmB5blgg0GN7zd56CV98NWWeEg/3J4KatUsSWJqlu+P9MsUTfCmrC6fHOPQ1jxXA+9yl62wuASkmPw0/LmeLnrBpZXQiFWPy9/lOl9vNF7Dyt5HBVzFFPWWefv2DKKY6snMGmyY6VVXo6tkDNO8LgNPp7FMKrnNkiSG2ZuHICrt/Wfv5wAc4WA0FnokRW+TkRRqpylwMONKnwpGLlCwuaLBtDnC56U4ZNVCvhmooIuM60T3x06YNFJICAQEAgUAAQEASkAhyi2IBBwBYGcCAiViqWL7NZjvzBlcWcblYNtV/sd1K84wGromcjNWLDtRd1qRo6sk5Pdti626nlNZXl/QpWw9ihVrAb7yp6XgYekmULGGrIytrxVLtUWT7aarDHdVugR7zT4sYUoU7wu/jn6M7Mlu+l7QeyFJ1niNqT9YoQF12YVpNTVxaifOpxKD281cRneeRVKBFYB5bGMW9ZMs297Z6UmZnrkjvKBSC1e3ShUa9yyFhotFPKgvdl7L7w9i2D5rndZYnv7Oh+gabUhOl4ke1apkc4OwXLUA5ITAakeomBef5mJExL5IH2RnVcNUH9Oq1Olq+6zrZPeHbdc9BQICAQEAvkfAUFA8v8Zih0IBFxCIKeLvFoskFSxr8UcxrnrW3Dl5l5zgrB6UXpTXrxIZVQIfZQpk1teLKkvhRwt3/MeLt/c7ZK9fFBOdtvSGLlyey/CgxtavXGnOaly1B+LaNmmAAAgAElEQVT/Ds2REHHCQOVql+1+W2P/k49ORuWwtprPbsWdw8RVHW3us2mVoWhf731d4sMv1+rB9giN5ULenoF4vccOViL30IWFWK6qukV9n2v3J8JDGujat3LPx9h/fh66N/qalbZ1NA9FbzLuudAjeHreHprDsohBtTId8XiLCebqapRPwwnJyr2fYL9FUQRHH67c9IDULalgRj8T+aCKVs8tNOBgtAQSMpzaO1sx/dJdoOdc6iOqXTl6TqKfQEAgUDAREASkYJ6r2JVAwC4CrlTB4pPSm2C6CJIwHYnUUViWXqPL64Ub27Hr1GRciN5u1yZHOtiyW52/oJ6Hl7Olal2kc0Eq6NQSU2Nw+OJiRN89nuOylGBOF14S9VOLJfJBI7v/Y1UOV4+oqBehcr1D2i9BanoCfljaSEN+eIgWVdpSt0XbX8PxKyscgYj14SSSzurPrSNwJnKDeSzfk6Wa/Mmra7Fg20tQkwNblawcMSSncDNboWuRtw9j6vo+5ul5zgzPSeEFCnIq9+yIbblFQJqHy5jQw0Qy0jKA/n8AZ2IMeKyCgh86ZwsZkgBhv/lC38ORsxF9BAICgYKPgCAgBf+MxQ4FAroIuEJA6DKbmHKHJXirdTVYTkh6ApJT7yIm4RIibx9iFZ6u3t6f6+jbspsniasXJM/B72u6axSxnTXIVF53cRZZaKwJD1J7GtTzci+CrbX45ZtUvX9Z0QaxiZGqrpQsvtOqfLClJocj+3ii5W+oUvoxOBI6Rnkf4/9ujaJ+ZVm5ZBJZ5ITEkbVs9eHeFlI0X7zjNU03PfFIOrNfV7ZnYohc3FKd68FDt+yRPHs25wYBaVtewbguJpKhLqfbpYqCbzvIZnXzw9eBAX85ph1iz27xvUBAICAQKAgICAJSEE5R7EEg4AICrhAQHoNPy1HYFTVZkTWXchdMcWqILbv1KlGZcgqau5xvQobx/A+9PAw9ZXfy+pjE8rK1NfQ2yPdhmYhOfflbf/U4Z/NAaKw6f8LSs0Dfd2v4FepVfIJV9qLqUnfuXcQbvXczgkklhGkfspLp1PlYduY5MnpVwWzl7HCy1bL6K2hTaxTiEq9j/N+tEBxQgZEjapb6Jc4a6SoB4SV71SRDXU6Xyvd+0FqBJJnCrJxVTnd2H6K/QEAgIBDIjwgIApIfT03YLBDIBQRcISBcgyEXlnd5Clt2671N51ofXIfDlUX5vHpVrXg1JqMqBM1ZAqJHVmzvReuBcWQ/6jK6eknvr3bbhL3n5mDXqama3JDlu99jooD337LL/244NAY7TmZrjtDcesnovHLWS13Woqh/uDlZnyqc1SzX0+mKXHp7cJWA9JhjQOVg4PtOMiMZRD46zZQQmyJhREMZI5tlr7b1EjB8mfB83P8zJGYQCAgEChoCgoAUtBMV+xEIOIiAICCOAcXJgLWuBswhQloCYq0urrdSTvjrVaq6H29O5/qfoWHlgSyhnGt+WNrUttbbaFF9hPljVypf2UKUezJ4eV+1V8VW6eH95+ahTvn+MEgGpg+Slp7IcnEob8UyUd2xk9T2coWAUHWr+UckDKilsPAqtZbHa81kDG+YvcaaM8Abqx9+8hHio6BqCBAWoKCIZ7b9yRnAjQQJF+5QTkvBT5onHOqGKQj1B7xU6VepmUBcCnDujoTbiUCLskCQtwI3A7D5ooTjNws+Nq78fYkxAgF7CAgCYg8h8b1AoIAiIAiIYwfLCYie90evBC/lw1CyemTM4RwWMJXb9XIvohuupacEf3/eHAkvdV2H4IDyTJXcstQteXJe77md5X2omythX3qb9nTzxRu997JiBfO3PI9z0f+au+klo2dkpptt4TbwymH3Q8TUtjlLQKi6FSWa86bW8viwtYyna2fPvugY8PHGh5N80L6fqQN0qaygYjGFCSbaa7T3a/ESNpyT8MtuWFXxighU8HITBcnpwL1UICUTLCGffioKkJYVxZecYb2WtxvhSuGCpou/n2f2z9/2SHiiJn1GukPauchmDxVR8HTL3gX9mwQep+2XmN22WtlABSObKGgariDQ2z4OlvMciFLwzAJtsQh7WIrvBQICARMCgoCIJ0EgUEgRKGgEhIfnqI/z/i7tppn+CwJSrXQnPN7yV82Teb974Rd4mnTVvk+x7+wczfx9m/+C6uGdrf4a9MKmXPmT4fPrkRpe8ldv3oXbXsWJq6vAq43ZEnh01iZnCYh6frWWxzcdZPRQyZnMPwx8vuXhIx9GScFPXRW0ijB5b3hLSFUQlQDcTZYYUfB1V1DKHyjpr38hJzIydZ+En3dl7/G5ejLeaensCdjvv+QE0K2KlvjZH5XdY9YBCd9s1d8HVSjrVDm7L704uJMs4fo9hYXTEYEK9FZQJRg2Sdrluwq6zDJAgfPkxZl9iL4CgYKIgCAgBfFUxZ4EAg4gUNAISK2IPujVZEyuXtrVBMTxECznktD1ckByOwSLFOl5ZStSr5+yVk/RPDtXQw0iT1C3l1Rv75HjpYcBBeNXtEVc4jXzEFsK7TwXpEzxBhjUdjZLlv9xWVPmxbnf5ioBUWt5qC+xdIH9dbcBE3Y/fJfRfjVkfNw6+yJ/N1nBitMSZh2UEGnDQ+DjrmBALWBYQwX+qtAsjvuJmwqr7EWaJpR4/2EbYO05YMsFCeFFTOFc5Img/yhcSa9lyNlejfg0sHyaWxTmVA7oVAlYfBzoXlXBrUQJE3YDIb5AkA/grfJ20LzkHUmXgbhU4GYC0DIC6FgRmLxXwo87tOdBRGzlIBnhgabPo+KB3/YCC4/ZLpHcsaKM91opKOGnnYsqn7WaIhTt7/dvUYwvnAgIAlI4z13sWiCAgkZAcj9syfSQ5PckdApxerPXHqYkThf6ccuawtszCEM7LMW09b01JYBtEQFeovd+kvkJyxe7rEXxIhWx+/QMrD3wueavUC8ZnYso8qpgF6J3YM7mgbny1+sKATkXo6DvfNOle1KPTDwakX0hJQLyw3YDpu5/uAjI5+1k9K1hgoy8F3Qhn3HAxAjoYv1UbSCiqCmvISHNlPPx4QYJF++a9kE4zX9CQS2TfI6m8RCkZ+vKePdRk8r70Whg0wVgxWnnvEAtyypoUU5BuaJAhaJAqQBgxSmgYyUFRFSO3JBwLRb446h+3gUPLSNdFpqDCMbUfcDY7dl2UJ/Vz2aTjz+OAKM3m77vX0NB70cUhAVQOJgCChe7kaBg7VkDZh8yYaHGkn6nM+dV0XLloRSTCAQKEQKCgBSiwxZbFQioEcipDKzeZZ7GPsxVsPKKgHBBvwdZhvfZdn+gbIgqoxmAq/kYRDRKFatpLrV7O/48RvXcDn+fEkzVfsLK9po/DJ4wbvnXkhuaIDzhnHs2MuU08zKWHixKmKcSxQkpt1l+itHghhkbnsTV2/ty5Q/ZHgGZ3EtG87LZS6mFBPs8IuMLLWysI11Ix++SMGmPc5fvXNmQziRqD83Z2wqe+NOAlAwJIb4KpvVRUD5If2VZVvDuWgNWnskmU4ufklG1uLY/7ffTTRLikiX81E3RfElkZ9VpCR+st+1ZIDu+66SgfiltWBjHctQqCaPbAQGmit9mjH/ZJWGiCuOPWskYUDu79DHv+8lG8mxkn8XIpjJGNDJ9y70j1YoroLMO8rFNHCnfZ+hiA0tEf6Y2lVnOtmfCLuCX3Q/HeefVcyTmFQjkBQKCgOQFqmJOgUA+QMBEQMJ09RQEAck+wLwWIqQKTwnJt1RPjL4Q4d6zc7F63ydOPVlc54MGLdv1Dg5fXISnW89EhdAW5nn0BA5JeDEsWJVVndWbz+GUEarOpEvydt+D8HT3hVpThrpYJqNzctSx/idoXPlZ3E24il9XtLtvXRJujj0C8lYLGQPrmC7Vh6MlDFqovWRa5n6oL8gPgydkdDsZ/bI8H2otkgZhMqb2ts6rIDKx5ozESBdd+KniV8vJBpYPQa2Uv8l7oE7Ep88phKn9dAnVQ4C6pYBW5RQ0CAM8ssKkbCVql/RTsOZZxdyP40eijQuPA2djJByJlkDVqUoVAR6voaB7FYWJPhIZJE8UteENZbyWVfqYSM/mCxLWn5NwJU7B0RvZZ0ahV/++IKOot8S8NETGAr0UrHtOhp+nlnyQJ2fpSQktwhXUDjVZRniMXCFh80WDxhMiEtFd/b+BGFfYERAEpLA/AWL/hRYBIiBeHoH4YWkjK6E+QUCyH4ts1XIvVt0q6s4RzTPDk6PVH9pT6eb5EKQeb4l/Mf9yeLHLOhgM2uo6zpaeVZe35eTl0Roj0bqmVo2cLp5ztzzHlOt5M1Wt2sNK3qpbbuRg8JLAt+LOYeKqjpr51cnoaw98gb1nZrHSuxQ+ltveN3sExJH/MZAWSJcq1j0J07HbJEzLCnVyZK7c7EPhTJN6mnRKtl0Ghi01XcRtkQjKZRjwp+kNf1EvBZuHmIjBzAPAt1uzL/E/d5XxWEWtpbTXgQsMOHBde4l/r6WCQfVMBO6rLcCcw1oCp5e4TnYQ6SEvjV6b0F1G6/LAsRtA/z8M8DAq2DPCZOuRaGDAn7a9LdxrRUTi8fkGnLotacgLX8/SBsLyxy4yfDwk5uF6e60Bq08Dm4fKCPGVIPJAcvPJFXMVJgQEASlMpy32KhAwI2BKOHYzegsC4sBT8Vy7PxEe0gB6xEKvetSNu6fw25quNmduWGkQOjf4VFdQr32dD9C02hDNWD0V8ZzMLlm0OoZ2WMJIDFdAL1eiGUvkpmbaxzsY1XMn/H2KIz0jBWOXNERaRpJ5Wr0Sw/QlKaRPWNXBAdT0uwT4lMIr3TYxlXZLQsdzUOiiN2ZxfVQp/Rh6Nx2ra5/LBmQNzA0CQlNZVlPidv1XJIT2tX6wwnIo6E1+h+nZl/J5j8uoU0qLnPpCzr/5oJXMSvVyTwH/vGKQgiVPy5oqWvSdrTAkHsZG1aI6z9IS6q6VFYzprA3bormIuOnl0bgbFewYJrOKVHw9HlLlCAngnhK194QTGjUilAjfeqqkIUHkKVn+jIJgX4DC055bLKG4r4SxnRVGSkYsM2Dr5Ycr9+d+/z7EeIFAXiMgCEheIyzmFwg8hAgE+ITilW6bkZpOScnNhQfEzhlxj5CJCNTVXNQjSjTDwKyLPZ/GnqeAE5pNh77HtpMTzavTpZy/8Veb5EzytYebD0b12g1Pdx+z5oeHmy/Lo3B389QQCKqONaLzKg1RUa+rp8hO3+slkTvzmD/bdj7KlmgEvbySl7tuRHxyNGZvetqskn708nIs2THKmSXs9rVHQCjEql0F0wWZNCV6z80OR7KcPCcS8vU/ktXbf7vG3UcHnhBOF2UKM+JCeTVCKJncmjxQpamPNmi9E9yDEnVP0hAYdRiT2sStl4HhWV4W9ed8Tar6a5msrSYU6jF6ZIW+5x4MqnjVZqrExAE3D5ER4ifhz6PA/zblnIcxsUcmWkVIrLIW369lng+3Y94h4It/tPORvVuGmEK4iLS1mWrArH6mpHlKln9nrcgDuY/HVgwthAgIAlIID11sWSBAwnOjem5DSvq9fEtAKEH5Ztxp82HqhY3llmgd1QLiids7Tk7GhkPf2CUNtvQqgvzL4aUu61h9IcsSvHUrPIHujb7SPKCUjD19Qz87wobZQ4Z3XoUSgVVY0rmp3G0kXu22CUX9w3U9CdwbQzNsPzEJGw+rSxlLGNl9CwL9Smtsore+y3a9jSOXlrj0x1S+ZHM802YW9Dw7ROjSMhKRnpGMYZ1Wsvktz9qlRS0G2SMglm/H6c34Y9MNjIzotfHdiLBYf0NYffmPhHkWIUi5sQfLOfie6FK+9RIwfFn2pXhMp0x0raJ9S08XaSojS/oX6kaeDko6JxVwdZlZ9fzq/paeEvV3S5/JROViEvRIip5NtkK65veXWT4Gz2dpX0Fhie+0h84zDTkKDpI9/Dw3ngdeXWHC5c3mMoY00D+Jfy8qeHG5VuODwtM2DVFYaWFKTE9KkxgBsRc6lhdnLeYUCOR3BAQBye8nKOwXCLiAAFe+pkveD0sbQ12NiKarWa4XC32xbBSXv/v0dBdWzJ0hXFE7IzPVym5erUq9UvYlPFtzwlVLODmgOS0Tx3mitHpuW2FTvKSsZQUqW96PqJijmLJOT7fDeifcs0KXuEU7XsOJKyvxePMJqBbeEURkZm6kKlL7rQY++ehkVA5ry/pYXvbVXhIttjIW7xiJE1dXuwBpNqH75+jP+OfYT1Zz9G32M6qX7Qp74WwuLM6GOEtAaMydJAUdZtjWffivSYj6Ut5ttgGXY03Ewpbngr6zVHinZ4dyR6hR5ayec7NDp1whIOrcC3VSO81fnbwy/WWWWK5umy8CLy/PJk88d4X0RF5bacCG8xJ4OJmjSeDc2zH7IPD1v6a5KbRq/WBTWJdeS0pT8PteCb/vy7aFvDrzVDYTXouPSw+t8r2rfx9inEAgrxEQBCSvERbzCwQeMgRCilTB4y0moFhAOcQlXsf4v1tZVRYyxeKvhMGgDStIz0jF+kNfWaloP6gtcrVzvTKupYJqYWhH6zfyuRm+81LX9QgOKM/CmMh7ISuZbOtEHt7ovRs+nkU1UBDJ+G11VzPB61z/f2hY+RkTGdg0AFdvZZeU1cslcVQEsKhfWQxqOxdFfE0le7gng3uF6JK0fPe7rAqWXjNVpzrEwrb0qmLVq/AkujX60moozfvPsZ/x77GfnX4EuNiinpeKE00KGVu0/TUcv7LC6fntDXCFgNCc9Oa70wzbidI81MdyfcLqk40SFh3Pu1Ad/pbf8lJeIcujYVnBypJ8WNq8PxIYqKr+ZYuA2ArBovnU5McyqZ2+5x4S9doUZkVkhXub3m4pY3A9EwFsM82A8CLAkqconCybkNg77xENZYxsZk2qIooqmPu4jEBv2zkcyemkByLh190m4ca25RUMrqfg+j1g2n6JJbSLJhAQCDiHgCAgzuElegsE8g0CRXxLI6JEUwT5lUNIYBWEBFZGgHeomVTQhWjV3o+x//x83T11aTAaDSo9rfsdjSU9iaiYI7gVfx634k6zcKi4xKhcwyc4oAJKFq2BiBJNUKZ4QwQHRJjnPnbpbyze+brVWs+0noXyoc2tPqcL/8UbO3D62jpcurmL2e5Ko/CpEZ3XwM3ojsiYI5i+vp+ZhKjVxtVzE2nbd3YOKoQ+ipDASuwry/CsTvU/RaPKg6xMshXGZTR4oJh/BIr6l0X9igNQMfRR81h1GFW/5uPxSHgXlih79NIydpG/EXsa8Ummcwr0LYPSxeqiRrkeqBjaij0btvRGyAPUtcEXVqSU5olNuIZNh8fi2JXlDsOqJhl/bn2RnQ1vXItEj2g6vICdjq4SEJqWkru7zJKYIKFesxQp5H3ykoSoyYFe1ancwM2WJ2XKXuCHHbaJFU9q5wRCjRtXUbe0jyeaq/fFcz2+bi+j5yMmMthmijZMytY+eV4LfW+ZNE5rUEJ5p8r2Ubp0F5h/RDKLE9ofIXoIBAQCeggIAiKeC4FAAUWALsr8wqveYlLqXVyI3o7NR37A3YTLOe7eyyMAlCNQoWRLRmK8PPxt9qdLvmVOg6vQqi+n6jlS0u5h58nJ2HriV5tTVw57DE2rDEGpYrVZ0rVlM11qrUsPO2or5Sg83XoGS9wmD8fkNd2RnpnChpPniL4jkT9bbdep6Vh38Avz1z0af4s65ftZdc/Jc6PO2+ADCZvFO0fhXNRm81wmW2dqSMPF6B2YvXmgle4GDaIL8pajP2Hr8fG65rsbvdCkyhDUjOitIYR8rLNCgTzMSkt6JLzecxsCfErCMt/G0TNypJ+zBEQdmkTz00W051zbJGRKLxnNVEKG3CZeypVE+nKz8TAlSvhWh1/RGhGBChqVJq0V66pTjtqgKBILWXq5iVY0kPYzepMBfx6zvR91CNW7ayWNSrqtZHSuL9IsXMHvvRTIimlfUfdgrob1+15gXA7Ex3JvCwdk4pEQiXlSKJ/Hstwv4fRBawW0Jg9Ds4UP8/5dlPDtVskc6uYolqKfQEAgAAgCIp4CgUABRYD0Kajk6bHLy3En4TKi7hzFlZu7NRWcXNk6eQGKF6mMYn5l4eddAgG+oaga1oFdclfu/QT7z811ZVrNGF6OlS75ZyI34WL0dpyK3IC4ROdyOfy9QlC6eF2QmGCQfwSzE1Dw68r2dslXTpug+Z5/7C8YjR4s2Xvlvo9x8Pyf5iGVS7Vjl/TiARVwN+EKAv3K4Mqtfdhx8nfzHihs6omWk5hnyrJZJ4Nre5jzI2JPs3nPR23BmahNNklDvYoDUKZ4A7b/uKRIJujn5x3CKqEpiowL0f8iOvYkdp6cirSMBIfPj4hpeEgj1AjvxpLcndXq4KF+dCaTVnfB7fhz4OV/9XJtHDbMgY7OEhCakhKeZx2SMKiO6RJOORK95tp+Az+tTyaalLG+mOcFCWkeLmNSTwWJaZJVGVlbZMgBmOx2oWpb/bJ0NXLqPLW3jKbh2Roe6r7co6H+jDB68k8Jg+sDnSoBp24BfeYZwKt8WYZp2TUUAE+up5wT8p50m2XULSrg667g1SZAj2o5h2bxNXdeAV7+W1u61xF7RB+BQGFGQBCQwnz6Yu8FGgETAQnFmgOj2T69PQLh7VEEFL4DSYK70eQdcDNYewk4MIqkIDPTVPYnQ06jV+Qg8bwMORXp6clISY+H0eCO9nU/hNHghr8olCZy/X3jytXHidRQGFJcUhR7I+7p5m+23ZbdZBu19MxUZntyWhxS0mJZ2nHHeh+xn7lRVYmwfLrNTJQKqsnWS0qJxaFLC3Ho/F85hnhVCG2F5o8MR7mQxlY4UbjWwu0v46zKi6EHJs+FIS/JucjN8PcJhbdHAIwGT0aK3IyeyMxMNZ/VvaQb7Nxp/0RGJ63qpCIgmVi843V4ewbC37sEe0YII5qHPyPcBsJUltPoMUBqxj0kp8TibuIVNH9kBMKLN3CagNC8JIhJ5IWXJOYlep0pPezKA+cKAaFLcY85BjQoBXzazuRN4KJ4tmx4UCSEX8z1KlLp6V3cSyW1cdc9IrRfd4OEW4lUVcq2ACDHhQgS92RwIUD+nZoYqHHcfY1IA1DMB6ByxrMPSVg1SGaVpywT1R19BvrVkDG6nak35cC8t86A1Wdse29Ir2RYQxmVgnP2WFElrCFLDEy9XTSBgEDAPgKCgNjHSPQQCORLBPjF7kEZr1dBydW1bYVguTqfelxaejLGLK5nVfnL1blrleuNdrXf1oRdZWSm4c69yyzXgsKzPN39UcSnFIr6hevmUFB/8qCsPfC5VUEAPbseq/s+mlUd6pLJ5DGZseEJljjPE89dmkhn0LzNg3Eu+l+Hp1MrrlOyOYWPvdVnHwwGdyt1docndbCjqwSE61molbztVWKa1U9GgzBrw8h7MHKlAZsu3P+lledSOEpA7NnsIIwOdyO81w1WEBagr5uhl4zOJ+dCg9WKK0x7g5qe+rqjxnSrIuOr9oq5+taJm6ZqV+vO2c5joWT1N1soaFve9irkIes7T8KZmLwrNODoHkU/gcDDjoAgIA/7CQn7BAIuItCw0kBULd2BaX2QJ4B5LbK8AplyKvNoEGmgErxUjpfCYJiXQ+UVcXfzZh4OSTKwt+HMe5L1dtzN4MHipMkTQW/LqdGbdMuSvi6aj1oRfeDnFYL0jERmF5Xe1Wv0tp/bzN7YSwbmATDZa7KNCAD9Tj+jY09gw8GvXTXL5jiqLtaw8kCWbB7oq3PbtBhJORuXb+1hyeFULteZRuFbFPbEvVEURsXOVk5BepbHis5HjQedE+X0RMYcZDlA1Ki6lZdHINIzkti50TwM64wUpMvkQUqF+h05w9XgCTc67yycaV6Tp0TC7jPTrUQtc9oXz2XhyeaNKg1C+3rvZwkoWgtkOoORvb6uEhD1xZdXVqK1uD6FrXVn95NRPw9JyMNOQAgXrkaup1z+ZE0Fn7TV98hwbwevMHY+RkH3OVpldXvnbfl9gKeCKb0V1FCla5FXaOkJYOIeCbEp+qSQSBB5csgro9f0lNSdtU30FwgUBgQEASkMpyz2KBAQCDxQBHiVKn+fkvChkCbJ9EY0IzMZ8Uk3mHckOe3uA7XpYVzsxS5rUbxIRXPpX/77/SqtO7LX3CAgtM7rzWQMa2ha0VL8z9KOnEgIhTFtvuj6m3NnCch/cVH2MCrYPcIk5PfDdglT9mVf8ikZffsLMvw8tRd/Cnsjr9O5GAn/DJVBpYR5OJYj52yvT/1SMkY2BRqqtDZpzcPXJUw7IDHNEctGz87yZ2RUKKZPUpacAD5c7/pZ2rNZfC8QKAgICAJSEE5R7EEgIBAQCOQzBHihAZ6TQx44k/K5kqXg7lzBAWe3n1sEhNb9sLWMp2ubLFArbetdXOc/oaBWSWtrKRxr+DIJ26+4dnHlBEQvtIrnh6hX1fNCOIuhK/3HdpLRuYqplHGH6drcEb1k9JsJCtpMNeCN5gpTLc8r4hTio+C15gq6VgY83LJ3RhWzvtsmYflJ7bnkREJcSZB3BUsxRiCQnxEQBCQ/n56wXSAgEBAI5FMEOtf/jIWs3Yo7h4mrOoL/nlfK53pkYPMQGcV9wd6w74vUXjD1Erfpzbit3INvOsjoUc20yopTwDtr9YkEXVxtkRDKIRjhIgmhZOkxnRVW3an9dINGo4Srkasx4J4Fy33n9ePEE85JRNBSj0MvGZ3EC7/bKmHzUBkhvhIWHwc+2uAaSasXqqBnNVPYVZCPAjeDhAxZgVGSMGxptqDg0AYkNCijqEqckEQZn1+iLbus9uhY4sZ1TPIaTzG/QCC/IiAISH49OWG3QEAgIBDIpwhQAvybvffC27NIVunmeXirz16mJL9yD4ljzsvznXEPSLAPMGihAQeua8NpnCUgZPBPXTPRvqJpnkXHgI832iYhCwbITJPCshEJocvwzqvOXbLDAhSsHiRDViS0nSbhTnL23FyHw1IJ3ZVKUiObyuhXHYe6J3AAACAASURBVDgQBby3zrXSs1yPQy9vZtEAGdVCTKgQFq2mGNAkHPi+k8J+t9Q4cfRBofPeOVxBgJf+CL2wKaqYNaqZYiYi5A2h9dX5IVyl3XLWWQckfLP1/osLOLo/0U8gkN8QEAQkv52YsFcgIBAQCORzBLjWR2ZmBsYsrovwkMZ4qtUUpGekYOyShvetVeMIPJyA+HoALSdbi9K5QkBoXXXZ3XmHgC/+sU1CFj2loGpxa2vpov2sDinKaV+kUr71BRlFvIDXVhqschd4Ard6Dn7BV5OVnNagfIkZfbOFCF0tPcs9Mnrrq5PReUWvBU9monoJCXoVvhw5a+qjDrkbu03CoHoK86jwpqfSzr/7toOM7lnerct3FXSelZ0AT+KMW4YomrAtGnc/tjq6J9FPIJCfERAEJD+fnrBdICAQKFAI+IRXgHeJMLgHBMLg5Q3JYERmajIyk5OQHncX6bF3kHjlXL7Yc6BvGfh5BzNbk1NjEXPvotluUmevENoCJ6+uxYJtL+Gp1tNRMfRR8+8PYoN0Yf/3BRkeRn0CMrmXjOYWSuaUp/HEnwYcv5nzm+0/npDNeR4z9gPfbXONhAxaYMBBJ3QluGdh7Tlg1ErtmhWCFCx5SjaXnuUYO3pRpnCj7cNk+HpIuJuswN0AljAel6zg0anakC9758expxCnP44Aozdn20rf7RxO65g8LAeiJObZoZCtUatyLpWb07rcC2SUgA4zSNBQwcC62SMoJO3TTRIWHtM/q7dayHi+vqm/OgleXV5Yvb6juNrDSnwvECioCAgCUlBPVuxLICAQeKgRKFqvOYo3bQO/CtXgVbwkjD5+MLipsl9tWE8XJTk1BRmMlNxBSvQ1JFw6i7jjBxF7ZM9/vufKYY+hS8PPEeCdFUeTZVF8UjSW7nwTV2/vx3v9jkCS3DBz4wDcjD2JN3rvZaV9Z2x4Eldv73sge+AX8qR0a+VwMuCDVjKeqaM1hbCny+ecwzmHR9GldOUghQnmUftll4QJu/VJS07JzM6GY1F41IhGAHkm2ky1Vvn+X1sZj5t0MzXNXglhsnH1szLCAyUWBkUeo7n9FUQUBfTIjiMHyPHV8zyM6ZSJDhWBBhMN+Kq9jK5VTMrllrktjqzD+/AQNTpvClEr6g0maqgOS7P0bljOP7+/jNqhgDq8iqp37R0hPCDOnIXoKxAgBAQBEc+BQEAgIBB4QAgEVK2FMn2eQ2DNenDz8bdalS64mSlJyExJgZKWCsndAxmJ8ZAMbnDz9YObrz8M7u42rZUzMpByMwpJV87j3tnjiDmwA4kXTj+g3QGd6/8PDSs/w9Yj9XVfr2AYDNnhKrS/pNQ78PUqBiIk45Y1R4NKz6BLg/+x339e/qhDQoy5sSG6kNIFNNkGARlQS8bHbaxXmroPGLvdfn4GvcnfOMSUOE3tt73ATztse0JslXUlrwu9mV903P6aRSkcKKtULSVvf7vVeoytUsBUlYpyTy7e1RIl0sv460kT+aDzI68EYfZzN1NOhqvCe9xWNwOsPA8RgQo6VFJYGdwdWV4XR3G39WzonffMvrKm/C6NpfCsqfv1ySInTcduAP3/MGHLQ7tC/LRjRA5IbvyVijkKMgKCgBTk0xV7EwgIBB4KBIKbtUO5p0bAt4xWRjn9XjwSr5xH3LH9iD2+H7GH7Xswguo2Q3DzdihauzG8QkLt7i8zLZWFbiUTMbl2EdHrlyHh3Am745ztUKNsT/Rp9gNkOROLto/E6cj1eK3Hdvj76CQ5APjn6M/459hP4Nof20/8ho2Hv3N2WZf78zfiqZlgic70ZlzdeFlbywV+3S3h112OJRdTfsD6waawJXuXdbrIksq3nlgh2bDmDPDGavskhJe5TcsAWk/VF9T7pI2MJ2tZQ8f1L1aflRCfCrQrr6BN+eycDyJRP+/Irki17TKRFvs22TokHuZ26hbQZ571PFxtPqe9OPoANA+XMamngsS0bI+XXtUtOidboW/zHpdRpxQ0YWN6Cf6Eo2WFL0ftFP0EAoUFAUFACstJi30KBAQCDxyBgKp1UPmVDzXEgwhB7NG9iPx7Pu4e3KWxKahhCwTWbARPCsmiHBBJAnk1Mu7FIvVWNGKPH9CQFN/wioh47lUQKZEMjl0EI1ctwLnfvslVLKiq1Ru9d7MqVou2v4ZT19binb6H4e5mUqm3bDz5vERgNQxu/xcjLeOWN0dC8q1ctcvWZI1KK6CyuSX9JcQkgYXkpGdqSYVe6Vqaj9Syf9gm4c9jzpOQrZeB4XYu7CRs+EIDhZ29ZaO16Q39XzmsTZ6FzVlJ0TnlIVQPUfBlBxmVbYjpqdcm7Y1PNwFrzxrAk9mdTWDXOwsiBaQqrihAv/kGnLqdvWd1GJs9gUdHHhpOZiz1T/S0R9IzTeWQ1ZXIuOq9Za6IXnL/lVgFnWcaoMCxZ8QR+0UfgUBBQ0AQkIJ2omI/AgGBwEOBQLW3vkLxFh3MF0nydkRvXI4L03/U2FeyXQ+EdnkcfmUrwuDuYdf2zNQUJFw8gxubV+L6moWsv0exEqgy8lME1Wmc43hFlnH089dx98B2u+s40yHAJxSvdNuM9Ixk/LC0ER4J74reTcfanIIrnT/bdj7KlmiEC9E7MGfzQGeWdKhv1WAFj5ZTUKYIWD5GeBEg2Df7ck+XScrPmLjHmrzRBXj24zLqldK/RNIlNTJeAr29P3Pb9N/pGIl9VtJPAZX3DSuiICIQeKaOgiAfCSdvAn3n2yeKFIL0RQcZdUP11yYisuk8sP68af2oe9p+PBeEQNoXCTy7UCv4pwavRoiCAbUV1CqhINCbwqyATAqVS5dw+jaw6nS2GvjodjL61QALxXIkF8beIalJhmUuCScnNIeeTou9uS2/5yF1lrkktnRZaI9EfHZfk9C1imIumbz7qoLBi01hhXoklULm9Mo6O2uv6C8QKOgICAJS0E9Y7E8gIBB4oAiQ96LOl5PhVaIUW1dOT0fUmoU4P+V7jR2lujyO8H7Pw7OYNlmbdyKikXIjEmlxd2H09IJn8VB4BAZp3oynxd1B5Mq/cOXPyWwYeUKqvPEFPAKK6O45MyUZu4f1YMnrudmCAypieKe/ERlzBDM2PgEejqW3RmJKDMv9CAmsgiHtl7Au09b3RdSdI7lpEovNXzdYQViA9bQJqQoORUv4aYdkt6JVteIKIxB0QS9dRIJnDnUCyCuw86qEFhbVs8gCutCS92LaAfsEhFtMROTZegpal9eWjFXvyJagoPrNPKmJD15ssMrvcBRwwnJ8NwVtK5hGWFaucnQevX7cM2GpHs7Ds+wlhju69rguMjpUIv0SBc8sMKJvdRnxKRIjcdTUpXZtzUkq9yNXmMhclyoKG2M0aMlfTjkkjtoq+gkECgMCgoAUhlMWexQICAQeCAJU2ar6e98xwkDt3vlTOPLpS8i4F5e9vtGIut9MQ0DlGlY20WUy/vRRXFs2B7d3bLT63r1IEMK6D0DIox1ZuV7ekqOv4diXb7DkcxiNaDRxieZ73i+vCEhoUE0Mab8IyWmx+HFpU5QoWg0vdFxmZX96RiomrmqP2MRIDOu0AiWLVsOVm/sYacntxpKDh8oo7gP8ewmIjJNw7JaELRegEZJzdl2at2FpMM9GmUAFpfyBQG8FjUsTyQAux0ooV1TBrquksg3cSjSJ9v192jrMy9m1W5ZVUCfUVH2Kr0lz2PIQfN5ORt+sx4yerXlHJHy1xbY3RM8euqi/3QJmAb+cBBad3Q/1pypSPNGcq4erk+nVJW9dmZ+P4bou5NUgNfUfu5q+OXFTwacbTaWVQ3wVvN9aQa0QBTyiMUOWcPwGMGmPSSmd0Pu2o4JuVa2t+X0vMM5GoYH7sV2MFQgURAQEASmIpyr2JBAQCDxwBELadEWVVz5hpXTpshe1dhHOTfxaY4dvuUqo9flvuh6KpGuXcHr8/xB/yjFPAJGdikPfgk9YOFuDwqvOTPwK0euWsOpZTaetgntAVh3YLCsSIy9j30t9ch0bH89ieL3ndhgkA8avaIu4xGtoW+ttNKs2DIasm9y124cw/98hTBOkWdVheKzuuyz3Y9LqLrgdn/vaJpyAFPMGft9rekvt7wkEeIJpf1DjP91zqn6sAOmZpv5pmWCkgn6mpAOpsiknhOZheRsALsVKKB9kUkLfF0XlXhW2JoVkUT96YU6VnxxZm62rAGmy6WdSumm95HRWfomtSW/gf9wOTN6n71lpX0HBNx1leLubMEhOV7D8lIQp+0zhYnqNLuJP1wZ6PpJdxYtCzr7aYnA498WZh+znrjIeqwhziBpXF7fM13BmTnVftTeM9mGpCE99z95WMGW/hL9P6ePo667g1SbA4zWzseRrkC7Kh+slbLnouHfL1b2IcQKBgoKAICAF5STFPgQCAoH/DIESbbuhMpEPo5ERgbOTvsH1tYusyEe972dZ5XkQWYlc8YdViJajm6nwwtsI6/oEC81Srx1YowFq/u9XjbZIwuVz2D8y970NlITOK17djjuPSas7m8vpensGIiMzleWHUHukTBf0afYTIyY8F8TRvTrTz1Z5VGfmcLYvXZhJOK9lOWdHut6fnp+BCww4cN12wjN/a0+5DOrkdtLgiLpnIlTkyYlNkRDqp6CId/ZcNP+aMxLeW3//Hhy9XVomm1Py9/rBCkoFACtOAe+szZ1Lfb1QBTP6ZgsxEhG5kQBWJtlDRUBpvzcTgevxErzdgcR0k5eLChZYNgrlm31IwvhduWOj60+BGCkQyH8ICAKS/85MWCwQEAg8RAh4hZZBw/F/MWJBBOD4t+8gZtdmjYXMIzFjHdz9tNofdNm5MGMcri2dc187Cu3UDxWHvWMmQEc+e5lVyyJSFNq+p3nuvCIgtIA674M0QBbvHIXLN3eb1/byCECX+qNRo1x39lnk7cOYuj73vTFqIEc2kdGinEmYL02WkJ6R7cWgnAO6eJNzgT5P4d6GLG8Hv5R6GQE38lwALP/D3cKL4WZQIBkkeBgUJKZLmHsIeLOFwjwVttakUC1amzwo9G9qVGrWViNbyGNC/3m5mf6jyzF9HugJ9vb93B37FZf8PMg2GW0jgOJ+OT9yUfHAhnMSxu0EUjLsz+3qA1yzhIx5/RXmGaJQMsKDyhHrVcZydQ0+jkjIp21lllg+Zls2oaKSy72rK6gSDKucDss1ibQdvQGsPC1hxWlBPO73TMT4wouAICCF9+zFzgUCAoFcQKDhrwvhUzqChV2dnfi1leeDlqj73QwEVLGWoI5auxhnJ3yZC1YAREIqDX+XleOlilt7XuyFjKQENJm8wpzofu/CaRwY9VSurKc3Sef6n6Fh5exqVkmpdxGXGAUPN18UC8h2C5y4ugYLt72cZ3aIie0jEOKjoG6YghJ+prAwainpJEQInLwFxKfmHelQW8d1S4jwPDbdAJ4snlvJ5/aR0PagqmAVipFnRMH5GKC4r8TIKeFy6e6Dw8VZu0V/gUB+Q0AQkPx2YsJegYBA4KFBILzfYEQMfIXZE73pb5z+6TMr29R91F+SAOG+V/vn6l4inh2J8D7PsjljTx7C4feGILRzP1Qe8T77jKpm7RneE5nJSbm6rnqy8iWbo2uDL1DU35Sbom7Rd05g7cEvNJ6RPDNETPzQI0Bq8TuHy/DzlDCFlOJ3Stg1wiTcyBPSH/pNCAMFAgIBlxAQBMQl2MQggYBAoLAjoE70Tr4RiT3DelhBYjP0SpZx4O1n80SRvPZXUxBYvS7zyLDwrr/no/GkZUw1napg7XmpL9JibuT58fl7haCIn6lSV3pGCu4kXDLngeT54mKBfIEA19HgooaPRgBftVdYOJotFfd8sTFhpEBAIGAXAUFA7EIkOggEBAICAWsEyj31Iso+MZTlfZwY8y5u79hk1anC0LdQuvsAq89vbluHk2NMXoncbmrSQyFYpPtRpvcghPd9jpGSE9+9o2trbtsh5hMI2ENgfn8ZtUOztTnmPS6jTilALfZnbw7xvUBAIJA/ERAEJH+em7BaICAQ+C8RMBrNuRXxZ4/j4FuDrK0xGtF0+hp4FAnSfCenpzEvROrNqDzbAamrV371E1bx6ObWtTgz4Ss0m7WeJcpfXTrHSo09zwwREwsEbCBQyl/B6mdlVpL43bUStl+WsGWo6fdRqySsOycSvMXDIxAoyAgIAlKQT1fsTSAgEMgTBCjhu/KL7+foUVCTALURd4/tx5EPh+WJXepJa385GYE16oEIz64hXVHjk58QUPERPKj183yDYoGHHgFK5K5aHKBcj6R0CXuukZyJKbn9zeYyhjQA4lOAllMkjGio4MXGAFWZajPNgPTMB5ME/9CDKAwUCBRQBAQBKaAHK7YlEBAI5B0CdcfOZpd5W7kftDInAGorKATqzPjRiN64PO+My5rZM6QUGk1YxLwe0ZtXIunaBZQf+OoDSUTP882JBR5qBKoVV/B9JwURWucfSHtj1kEJY7cbsH6wjLAAkyr5Rxusf3+oNyiMEwgIBO4bAUFA7htCMYFAQCBQmBAwevugyfS1cPP2weUF03Bpzq9W26c8jGazN8DN21fzHc/JyLgX90Agq/rGFyjRqjNLPj/47mCQEKJkdLOZs/JAjBKLFGgESFPjg9YmwcOUdAWZClhVK3UjL0eQjwRKPu822wB/D2D+EzLzjfSbb8Cp28L7UaAfErE5gQAAQUDEYyAQEAgIBJxAgFTPq4z8DEpGus1cDh6iZTktL43rxHL31dXo42fO/SAvSNHajeAZVJx5RE6P++S+5haDBQKWCFQIUrDkKZPaOFcx54nmemidvAn0nZ+t/XE+RkH3OUYBrEBAIFAIEBAEpBAcstiiQEAgkHsIVB75KULb9cgx/IryLYrVb2G16KW/puLy3Am5Z4wDM3EvCO+aU9UuB6ZzqItveEUUqVmfCSAaff2Y3LeSkcF+khcoOfIy4k4eQuqtaIfmc7WTT3gFBNZswOwweHiap6G8mIzEeCRdvoCUmBso1vBRuPsXYd6hmL1bcffAdleXLNTjeBWrrZeA4cuyw6r0QKFwREo+X3dOwp4RClN1//ofCbMPCe9HoX6IxOYLDQKCgBSaoxYbFQgIBHIDAZ7/cWvnJpz45m3rKY1GNPp1EbxDy2i+o4v/kc9eRuzhPblhhsNzqHNBSCH9/IxxuLFhmcPjHe1YutdAhLTsCJ/S5WD08nZoGNmTcPksri6chrsHdzk0xl6ngKq1ULb/UNBPN19/e92tvs9rtXinDconAyQo2PqCjKLewLOLJJyPkbBusElUUK9xpfO3W8oYXA9ITFPQaoqBJauLJhAQCBR8BAQBKfhnLHYoEBAI5BYCRiOazVgLN/9AXJo7EVcWTLWa2Zb4IOVh7BraFQ8q/0NtWEDVOnD3D0DM3n9zCwnTPEYjqr3xBYIbt2bJ7tTkjAyk3bmF9Li7yEhJgtHTC0Zff3gGBuVICGIO7MCx/716X/bV+HQ8itVrZp6D3rITyUmPi0F6QjzzwhApIXJIOTx6LeXWdewe3hPIzLwvWwrbYKp0te45meV2tJxsgJ+HgjXPmjwblk2WFQxaaMDRm8COYSaS8scRYPRmUXq3sD03Yr+FFwFBQArv2YudCwQEAk4i4FexGup+OwOQJBx85zldJXPW57uZMBi1sezJ169iz4heTq748Hav9NKHKPlYT7ZPuugnXT6Hq8vm4MamFTaN9ggKRni/ISjZvieMqpAoPiDp2iXsHdnf6cs/kb5Gk5bAK7gkmyr1zi1ErV6IK4um25yrVNf+KNv/BXgEaks1EVEk8cb0uDsPL/gPoWUeRgXbh8nwdjMlkl+4C+weocDTgoDQs0KhVnMOGzCmUya6VpGQmgFGWhLSHsKNCZMEAgKBPEFAEJA8gVVMKhAQCBREBDi5kFNNl1Q9b0Z4v8GIGPiK1fZtChbmQ6BqfzUFgdXrMssphOro/15DWswNhPcfisCa9eGeJb4op6Ywb0jU2iWavAoiDPV/+gO+YWWtdh+96W+c/ukzx1ExGtH4t2XwKh7KxpDw4snvP2D/Dn/iBYQ0awePoOKAZICcloL0+FjE7Ntmrl72yLtjULxZW/N6TC1+zPu4vX294zaInqAQrM1DZYT4Svhll4QJuyX0eUTGx21gJiFU/erzLRLWnjWgebiMST0VGA0SJu+V8OMOEXolHiOBQGFCQBCQwnTaYq8CAYHAfSHAPSB0kbVFQMo99SLKPjHUap3IVQtw7rdv7mv9h2FwtXe/Y5d6uqhf+WsKLv05GTU//glFazeGZNAPoaG+kSv/xPnJY8xbYKFq01bBPaCoZlvOeiAqvvg+wjr1Y3NErV2MsxO+RFDdZqj65pcs7MxWS4u7g5PfvY/YY/tQ9umXUK7/EHPXgnJWD/p5mdVPRoMwsPK6fedJOBNjeh5K+imQFeBmoolkkE7I/P6m8CzKBekyy2AWKHzQNov1BAICgf8GAUFA/hvcxaoCAYFAPkTAt3wV1Bszi5XgtRWmY4uAXF+/FGd++Twf7jrbZLW6O2mgJFw4iWpvfg2DW3acDV3sKdwsIyEePqUj4F2yNJtAT4TRFlYX503ClT8n28VKnW+TcPkc9o98ApR03+DnP6w0WCgs6/bOzcxz41uukskmWcaZiV8het0SqD0hIhHdLvS6HdRleCnPY9IeCb/szial5CV5tyXwdB2ZeT4o8bzjDAPuJAvvh2uIi1ECgfyLgCAg+ffshOUCAYHAA0aAa4Ck3o62mahckAlIw18XMlIRf+YYjo4eiabT18Lg7s5OIe7EQZz+ZTSSI69oToVC0so+9SLLFbG82KtFHdWD4k4dxqF3n7d7ujzcjYjE0dGvskpaFYa8idI9ntKMtSwAQESq4vB3WYI8EaPz035gHhoqMEAeGWe9MHYNLUQdBtSS8VGWECFtm9TPI+MlGCSFKZ8T8aAWGQ8MXCAhOkGQj0L0eIitCgTMCAgCIh4GgYBAQCDgIAIRg15FeN/nrC7S6uG5TUAoxCi4YUtkJCawClPkfclMS4WSns7+LWekAwpVn0o1aW1kNdK6oMs1bwY3D0hZlz/6jDQvmPQ0AIObSSNDcneHZDTiwvRxSLpyXoMKeQ3qfT+bfb//zWfYRb9ojfrmPrFH9uLE9x/oJm/zMCm9i33tLycjsEY9zVrJNyKxZ1gPu6fCyQZLXn+5L+uvN5+eAj15SuqPnQ33gEDmCSHbSaSx4tA3db01do0RHcwIRAQq+LGrgsrB1qBQHsgfR7SeEQGdQEAgUPgQEASk8J252LFAQCDgIgJFatRDrdGTkFMSeq4SENIUmbQM3iGmBOsH0fRCpWhdvvfMpETsHNwRTaauhAdPNs/IYGFYRHoOvjfEqjoYV2SX3NytErz1CIOjHog6X09BkUfqQq3JUufb6ShStZYVVDf+XY1TYz/SfE4emMZTVsHdzx9yZib2vdoftT77BV4hoYjZtxXHPn/9QUBeYNfwdVdQPwygEr1Ehc/GSMwbIppAQCAgEBAERDwDAgGBgEDAQQR4EvoDywFR6Y5QiBBV3SIdC7rQG318YXBzZyWB6fJPl3tqkiofg3tEJEWBnEnekwx2ESTvSWZKIjJTU5CZnAQ5LRVyeiorS0thSXr5Khrvz1sDzeFKltDphk8ZjWg6fQ0Lbzrx3Tu4vWOTeRifVz2PnsdC74g4eSHvy+GPR7AulV/5BKHte+qeKIWJHfpouKY0r1doGTQc/xfTMUmPv4vMlBRGQP5L3RYHH0fRTSAgEBAI5FsEBAHJt0cnDBcICAQeNAKOVMGyVYbXpcpKRiOaTF4Bz2IhLLE75fYNJEVeYrkOMbs2u7x9KpNbrEEL+JStCM/iJZlIIIkF+pYpzypZ6RGQ4Gbt8Mjb3yD9Xix2DmqPxpNXsIu6ZdMV8suBgOh5jBy9/HNvx40tq3Dqx4+ZKaYk9D9tCg0S6bq+djHOTx1rNj2oQQtU/+AHs3YLeYEoYf3EtzpK9y6jLgYKBAQCAgGBAEdAEBDxLAgEBAICAQcRcCQEi1fKUleGounvHtuPIx8Oc3Cl7G7V3vkWIc0fsxpHl+SU6GuI3vi3riK7ekDAI3VQuuuT8Kv0CDyDQsyJ43rG2NLB4BookiTh6OevI6BydZQbMPw/JSAVhr6F0t0HMHKmFnmk/db8eBzcfPxt4k15NHcP7sTlv6Yg4dxJhHbsi9COfZhuSeTKPxjJE00gIBAQCAgE8gYBQUDyBlcxq0BAIFAAEaDQJwolMnh44sSYdzWhRHy7nKRYKqEnRl7Gvpf6OI0KqYeXaNWVeRu8S5eFV4kwlixNIUO8sdCi9621R+j72p9PQmCthjbXTb8Xj9SYG+wSz7ws0ddwfcMyawVxEvybtMwcnkT5EUXrN0OZ3oNApIQ33RK2eeQB4VXJaO0z40cjeuPy7H0ajUyfJKhuU7uYp9y8jhv/rDaLE9odIDoIBAQCAgGBwH0hIAjIfcEnBgsEBAKFCgHVJfwaCev9/p3V9omkNJm22ioEyNGwIkfx9A2viEovvseSsG0lbXOvhSUZktPTcWXRdPb2H5mZji6JovWao8aHP7CcE/KUJF45B6+QMPNe6bOzE7/G9bWLNHNSmFf9cX/AzdfPKgfkfkKwaBFeGpiI1J4Xe1mp0wdUrYPyg19DQJWaGqKkt2myP+74QVycPR7xp444jIvoKBAQCAgEBALOISAIiHN4id4CAYFAIUeg1uiJKFq7EWJPHsLh97LVs9Ww1B07GwEVH9EgpdaqyC0IWQL1LwthS5md56xYhoPdj9AehTc98tbXLC9F3Wh/RGguz/+NfRzauR+KNWrFcKBSt9T0wrvul4AE1miAmqMnsPwNSiLf9/rTSIu5YQUxeZIiBo1EcKNHWSK/vRZ/+iiOfv6aFaGxN058LxAQCAgEBAL2ERAExD5GoodAQCAgEDAjwC/MpPi9Z3hPVkXKsnHdC8vPL/01FZfnAUF3kgAAEt9JREFUTsg1NO0lxdsiIFw1/H4MCW7enumAKBKQcjMa15bNRqlOfVGybQ/4lq2gCRGjddJi7+DeueM4/fNojVbI/RIQmjv88SGIeOYlth3y7lyY+TMi/55nc3thPZ9GWOfH4R1aJkcIyLN08vsPELP33/uBSowVCAgEBAICAQsEBAERj4RAQCAgEHACAZ7jwZKxs9S3LYdTVaUaH/7IKkqpm6uJ6LbM+y8JCLcpqG4zlOk3GAFVamhIB4kmJl29gFvb1+PKgmk2Ec4NAkKTl+71DPNw8HCzpGsXmbp51KoFNtcmb065p1/SCCpadibPzpHPXkbs4T1OPCWiq0BAICAQEAjkhIAgIOL5EAgIBAQCziBApXGnrGSJ4GoBPM0UWfodpHuhbo7qWzhqzn9JQEp1eRzh/Z7XhGIR6Ui8eIYlsV9fsxAwGlFxyFssZI2S50lF3TJ5P7cICGFGuSY1P/kZvuEVzBBmJCciZvc/uDh3IlJvRulCSySqyhtfwCOgiO73uX1ujp6v6CcQEAgIBAoqAoKAFNSTFfsSCAgE8gyBqm98gRKtOiOniynpSgQ3bqWxgXIgLswYh2tL5+SKbf8FAfEoVoKVuPWLqGzeQ2rMTURvXolLs39hn1GIU+luA6x0QvIiB0QPSNIsCe87GP4Vq5m/Zknzl88havVCEzmybKQ6P3EJvEuE6Z7N7d1bcPyrN3Pl3MQkAgGBgECgsCMgCEhhfwLE/gUCAgGnETCpZy9gehpXl87Bhek/Ws2hTo5Wf3k/CeCWizxoAkIhS7VHTzSHWlEezOU/JyNq5V/MtPDHn0fpXoPg7qef5M0IiIUSem56QCzx8QmvwHJDguo104SHUcWsq4um4+qSWdohOZAQOT0Nu4f30k1wd/oBEgMEAgIBgUAhR0AQkEL+AIjtCwQEAq4hUPvLyQisUQ90md39QlfdZPS8rob1IAmI5O6BptNWgcLKiEhcX7cYZyd8ZQavztdTWElgy0Z9b+3YiKC6jWH0zv0yvMHN2qJ4i47wK1sRbn4BgMEIyJns56kfPjALCpYfPAolH+upIUf3zp/C4Q9f0JwdlVFuNmu9VRI97cslNXvXHi8xSiAgEBAIFGgEBAEp0McrNicQEAjkFQJqD4etiynTzfjoR3NiNLcl6dol7H25732b5ioBccULo1Zkv7p0Ni5MH2e2v/LITxHarofVfoicHftqFKikLQk4EnlxxANCoW27nu+sS+o0ixiNaD5nE9x8/HSx1AuboopZpXsNNBMRsnH/G09r8kNs7YfCzE6P++S+z01MIBAQCAgECjsCgoAU9idA7F8gIBBwGQHuBaHwnD0v9dVNcq71+UQUrdXIag3LS7wrRtgjILZU2UnxfM+IXg4vafT2QZPpa5ngoKX+iTocTT2hRhgwK3Hfo2iwQwSE5ok5sANGN3dkZqQj9vBu/bwZlcI64RnarjsjObzl5J2q/tE4BDdsybqm3LqO3UO7mcd5hpRCowmLrLwguVG+2GHQRUeBgEBAIFCAERAEpAAfrtiaQEAgkLcIqC+qti6ntkJ65MxMHHznOSScO+GykfYIiK2LtLOq7CXadkOVkZ+RkiAOvP2sxmYSHKw0/D2NyjiFXV2a/xuu/DmZ7c2EwQZIbm44MeZ93N6+3rxnvRwQPUCIJBx4c5BGQ8S3fBXU+24mq661/81nUKbnMyjRuot5OLNj7kRcWTBVF+PKr36K0MdMnpvLC6bh0pxfTf2IME1eYSW2KAiIy4+qGCgQEAgIBDQICAIiHgiBgEBAIHAfCFQY8iZK93iKzRCzdyuOffG61Wzh/QYjYuArVp9TEvfel/u5rLZtj4DQRZpCnzyKBGnWJm2LQ+8PQfypIw7tnJMEPc9JxKBXWMUpddN4hIxG1P9xLvzKVoKepoYtApJy8zorq0t6K7xZho6x/X83E3JqMvaM6A3P4iVQ99sZUCu/W3o3LDfc4Kc/4FuuEqvixcOryOPTbPZG4QFx6OkQnQQCAgGBgPMICALiPGZihEBAICAQ0CBQ+6spCKxuSsCOPbIXhz8eYYUQL91r+UXK7Wjsf/0pl0iIXQICQDcR3o5nwNJGruwef/Y4Dr41SPO1HgFhBOfDF3Dv7Ak0/HWhubStXtiZ3vj4M8dw6IMX0GL+P1pxw/Q07BrS1ewF0du/3n5zCnfj55J45Tz2vdrftDcbxE3kgIg/fIGAQEAgkDsICAKSOziKWQQCAoFCjkC9sXPMuhMJl89i/6ingcxMDSrV3v0OIc3aWSFFYnmnxn6EmL3/OoUiV1yX01Kxe1gPTXgSn0idPK6e3BldC57roie8yMKgxszSeB1oHdqTwc3dTCCi1i7SVM3itvAwKippTC3uxEEcen8o+Jpqm29uXYuT339g/iikTVdUHfkZMlOS2P4z7sVBr/wxEaLj376DmF2brfCt/9Mf8CtXCeq59fZE4Vxnxo9G9MblTp2R6CwQEAgIBAQC1ggIAiKeCoGAQEAgkEsI1P58EgJrNWSzUQL0iW/eRuyxfZrZKwx9C2HdntSEFlEHuuDG7NuGU2M/sF/9CUCllz5EaPtekAwG5JTTEdb9KVQcai2gZy80SW00D5OylQNhi1jRHJlpqbg482dEb1qBJtNW4+Ls8WbdEL6Gd1g5FKleFwkXTiHh3Eno2axJas8aGDHoVYT3fY7tX03A9EQg5fR0nP75M9z8d415a3QWpbsPYNirc0XUHi3emTxVtIYlqcylR0dMIxAQCAgEChUCgoAUquMWmxUICATyGoEqr32Gkm27s2XoYksX3lM/fKRZlgT9qo76At4hoVbm0EU57uRB3Nq2AXcObEfqrWhzHyrrSwrsxRo/CjdvX/Z5ZmoKzvzyueZirZ6UJ4BzDwP/jpLg973aD8mRV+xCwgkIlcelXIv0uDtWY8i2Mr2egVfJMEiQkJmajNhjB3Buyhj4limPut9Oh9HLG9Gb/sbpnz6zuSblY9T7fpYm9MqW96HsgOEo9+QwUC7NnuE9s4mbKu9EvRDNE3/yEOJOHUFwo0fhUzqCfa0OLdPL1yEPyokx7+L2jk12sRIdBAICAYGAQMA+AoKA2MdI9BAICAQEAk4hQFWjKo14H0ZPLzaOwpFILfzi7F8084T1fBphnR+Hd2gZm/PLGRnsO3ViNf1Ol+m44wdx/Ju3dPNHPIqVQNknhiK4SWurJHS+WNSqBTj72zd296aupmWPQFhOVrrXM4gYNNKshZKT50UtdqieRy/0i76vNXoiitZuBJ6cTkrs6QnxuL56IRuuLrVra5MsZ+ezl5lnI6zHU6gweBTzKqlbbpRMtguy6CAQEAgIBAoRAoKAFKLDFlsVCAgEHiACRiNqfvwTguo2NS9KHoRb29bj/LQfNGFWFIJUqlNfpiTuUSwEbj6+kIxubByVmFUyMiCnpyIt9g6Soy7j7pG9iFzxh1U4EM0T2qE3ghu3ypHUEHlJunYRl/+YjFvb1jkESs1PfkZQ/easktWpHz+26XFRT1bzs180++fE6dqyORohQ/qcKl7V+WYqvIJLauyhhPSDbz+rayPPE6G8kZvb1qHSsHdZP9rbuak/4u6B7fANr4jyQ96Ab9mK5rA3JTMDJAZ5dclMk1K60Yga749FsSxdEPViUWtJ8f1LhzASnQQCAgGBgEDAMQQEAXEMJ9FLICAQEAi4hEBA1VooP3gUilStZR7PCcCtnZsRvX6proCho4uVbNcDxRq3gn+l6vAMKp7jsNSYG7i9+19cmjfR6apbFMpFORwkRkj2U1L5ud//3969vFhZh3EAf3ScM94mncYRM8oYi5CCoGVCi4oK2rVoKf0B5aoW0aZVRS1aVbuKsjZdmIggQqhVkaAJYosuaOloKuN4GUfnarzHHJwZw8ELPTx+3PqeM8/z+W7Ol/f3nvPG/GciOjqif8vzcdsTT88cE5s7VPP64V0/xIGBbdF5y+pY+/CT0TxQv7ijY9alFx9Iv+xSl/xWR3Nsbe4Rs+Y1zdcGH/rm8zg48NFl36J165r23Zm+zY9FR6tr1jUTI6fjj/ffiiPbv1xoFK4jQIAAgQUKKCALhHIZAQIErkVg+Z0bo//Zre1fRV/c2Zr1Vs2dkbGho3Hu78E4e2QwxoePxeTpUzE5eqb9wXjx0mXR2b2qfZSq1bculq5dF109fbGke9W8h9kvfePmg37zDMnxn3+Mw99+0X7A+1r+tX9Z/ZW3Z+Zv3n/i5HCMnxiK5bdviLHhoVg657c7mr/XPi72y+448Ol7cc9zL8+7yzF3pubB9cGvPol9H84+sjb3ujUPPRKbXnh9prg0x9UmTg61fw39UuNL52yOeZ0fH4vO1b3R1dM7j2Py7Ggc/e7rBR1NuxZLryVAgMDNLKCA3Mzp250Agf9FYP1Tz0Tf5sdj5V13x5IV3ddlhuZD9uTI6XZ5OfPn73Fiz844vH3gun9rU/MB/r6X3mwfF7v4IPx/LdAcGRve/VPs+/idWXd5Nr342oWjWf/+yOD05FRMnz0To4cPxIk9O+LAZx8s2KQpIf1btkZzVOu3d1+dOdrWPDjft/nRWLZ+w7xnOua+efMNW83vgAzt+D4ODmxb8N92IQECBAhcnYACcnVuXkWAAIHrItDcGVl9/4Oxsn9TtHr7orW6Nzq6lrUfOl+05MKRpOmp6Vh0/nxMjZ+L5rhRc8dk/PixmDh1on3XpF049u687mXjSgs23+a16t4HYkn3Le1LF7e6Ymp0JEYP/RUn9+6a9Q1eV3qvG/n/zfGuFXdsjM6e3jg7uD9aPWtiemys/azIyP5f08x5Iw28NwECBDIJKCCZ0jALAQIECBAgQIAAgeICCkjxgK1HgAABAgQIECBAIJOAApIpDbMQIECAAAECBAgQKC6ggBQP2HoECBAgQIAAAQIEMgkoIJnSMAsBAgQIECBAgACB4gIKSPGArUeAAAECBAgQIEAgk4ACkikNsxAgQIAAAQIECBAoLqCAFA/YegQIECBAgAABAgQyCSggmdIwCwECBAgQIECAAIHiAgpI8YCtR4AAAQIECBAgQCCTgAKSKQ2zECBAgAABAgQIECguoIAUD9h6BAgQIECAAAECBDIJKCCZ0jALAQIECBAgQIAAgeICCkjxgK1HgAABAgQIECBAIJOAApIpDbMQIECAAAECBAgQKC6ggBQP2HoECBAgQIAAAQIEMgkoIJnSMAsBAgQIECBAgACB4gIKSPGArUeAAAECBAgQIEAgk4ACkikNsxAgQIAAAQIECBAoLqCAFA/YegQIECBAgAABAgQyCSggmdIwCwECBAgQIECAAIHiAgpI8YCtR4AAAQIECBAgQCCTgAKSKQ2zECBAgAABAgQIECguoIAUD9h6BAgQIECAAAECBDIJKCCZ0jALAQIECBAgQIAAgeICCkjxgK1HgAABAgQIECBAIJOAApIpDbMQIECAAAECBAgQKC6ggBQP2HoECBAgQIAAAQIEMgkoIJnSMAsBAgQIECBAgACB4gIKSPGArUeAAAECBAgQIEAgk4ACkikNsxAgQIAAAQIECBAoLqCAFA/YegQIECBAgAABAgQyCSggmdIwCwECBAgQIECAAIHiAgpI8YCtR4AAAQIECBAgQCCTgAKSKQ2zECBAgAABAgQIECguoIAUD9h6BAgQIECAAAECBDIJKCCZ0jALAQIECBAgQIAAgeICCkjxgK1HgAABAgQIECBAIJOAApIpDbMQIECAAAECBAgQKC6ggBQP2HoECBAgQIAAAQIEMgkoIJnSMAsBAgQIECBAgACB4gIKSPGArUeAAAECBAgQIEAgk4ACkikNsxAgQIAAAQIECBAoLqCAFA/YegQIECBAgAABAgQyCSggmdIwCwECBAgQIECAAIHiAgpI8YCtR4AAAQIECBAgQCCTgAKSKQ2zECBAgAABAgQIECguoIAUD9h6BAgQIECAAAECBDIJKCCZ0jALAQIECBAgQIAAgeICCkjxgK1HgAABAgQIECBAIJOAApIpDbMQIECAAAECBAgQKC6ggBQP2HoECBAgQIAAAQIEMgkoIJnSMAsBAgQIECBAgACB4gIKSPGArUeAAAECBAgQIEAgk4ACkikNsxAgQIAAAQIECBAoLqCAFA/YegQIECBAgAABAgQyCSggmdIwCwECBAgQIECAAIHiAgpI8YCtR4AAAQIECBAgQCCTgAKSKQ2zECBAgAABAgQIECguoIAUD9h6BAgQIECAAAECBDIJKCCZ0jALAQIECBAgQIAAgeICCkjxgK1HgAABAgQIECBAIJOAApIpDbMQIECAAAECBAgQKC6ggBQP2HoECBAgQIAAAQIEMgkoIJnSMAsBAgQIECBAgACB4gIKSPGArUeAAAECBAgQIEAgk4ACkikNsxAgQIAAAQIECBAoLqCAFA/YegQIECBAgAABAgQyCSggmdIwCwECBAgQIECAAIHiAv8AToL6RbkbEYA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935186" cy="393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35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E1AF813-2D2F-4B78-9216-388AF161ED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47181D2-95D5-4439-9BDF-14D4FDC7BD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9" b="16860"/>
          <a:stretch/>
        </p:blipFill>
        <p:spPr>
          <a:xfrm>
            <a:off x="20" y="10"/>
            <a:ext cx="12191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4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52ABB703-2B0E-4C3B-B4A2-F3973548E5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 sz="3400" b="1" dirty="0">
                <a:latin typeface="Century Gothic" charset="0"/>
                <a:ea typeface="Century Gothic" charset="0"/>
                <a:cs typeface="Century Gothic" charset="0"/>
              </a:rPr>
              <a:t>Train, Refresh, Retrain….</a:t>
            </a:r>
            <a:br>
              <a:rPr lang="en-US" sz="3400" b="1" dirty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3400" b="1" dirty="0">
                <a:latin typeface="Century Gothic" charset="0"/>
                <a:ea typeface="Century Gothic" charset="0"/>
                <a:cs typeface="Century Gothic" charset="0"/>
              </a:rPr>
              <a:t>Continue to Grow…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8" r="-1" b="8912"/>
          <a:stretch/>
        </p:blipFill>
        <p:spPr>
          <a:xfrm>
            <a:off x="643192" y="964327"/>
            <a:ext cx="5451627" cy="4609305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C21570E-E159-49A6-9891-FA397B7A92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BA951A40-4BCC-4AAD-869E-7AC4E1C1B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en-US" sz="1700" dirty="0">
                <a:latin typeface="Century Gothic" charset="0"/>
                <a:ea typeface="Century Gothic" charset="0"/>
                <a:cs typeface="Century Gothic" charset="0"/>
              </a:rPr>
              <a:t>40% of </a:t>
            </a:r>
            <a:r>
              <a:rPr lang="en-US" sz="1700" dirty="0" smtClean="0">
                <a:latin typeface="Century Gothic" charset="0"/>
                <a:ea typeface="Century Gothic" charset="0"/>
                <a:cs typeface="Century Gothic" charset="0"/>
              </a:rPr>
              <a:t>employees </a:t>
            </a:r>
            <a:r>
              <a:rPr lang="en-US" sz="1700" dirty="0">
                <a:latin typeface="Century Gothic" charset="0"/>
                <a:ea typeface="Century Gothic" charset="0"/>
                <a:cs typeface="Century Gothic" charset="0"/>
              </a:rPr>
              <a:t>with </a:t>
            </a:r>
            <a:r>
              <a:rPr lang="en-US" sz="1700" dirty="0" smtClean="0">
                <a:latin typeface="Century Gothic" charset="0"/>
                <a:ea typeface="Century Gothic" charset="0"/>
                <a:cs typeface="Century Gothic" charset="0"/>
              </a:rPr>
              <a:t>poor </a:t>
            </a:r>
            <a:r>
              <a:rPr lang="en-US" sz="1700" dirty="0">
                <a:latin typeface="Century Gothic" charset="0"/>
                <a:ea typeface="Century Gothic" charset="0"/>
                <a:cs typeface="Century Gothic" charset="0"/>
              </a:rPr>
              <a:t>t</a:t>
            </a:r>
            <a:r>
              <a:rPr lang="en-US" sz="1700" dirty="0" smtClean="0">
                <a:latin typeface="Century Gothic" charset="0"/>
                <a:ea typeface="Century Gothic" charset="0"/>
                <a:cs typeface="Century Gothic" charset="0"/>
              </a:rPr>
              <a:t>raining </a:t>
            </a:r>
            <a:r>
              <a:rPr lang="en-US" sz="1700" dirty="0">
                <a:latin typeface="Century Gothic" charset="0"/>
                <a:ea typeface="Century Gothic" charset="0"/>
                <a:cs typeface="Century Gothic" charset="0"/>
              </a:rPr>
              <a:t>l</a:t>
            </a:r>
            <a:r>
              <a:rPr lang="en-US" sz="1700" dirty="0" smtClean="0">
                <a:latin typeface="Century Gothic" charset="0"/>
                <a:ea typeface="Century Gothic" charset="0"/>
                <a:cs typeface="Century Gothic" charset="0"/>
              </a:rPr>
              <a:t>eave </a:t>
            </a:r>
            <a:r>
              <a:rPr lang="en-US" sz="1700" dirty="0">
                <a:latin typeface="Century Gothic" charset="0"/>
                <a:ea typeface="Century Gothic" charset="0"/>
                <a:cs typeface="Century Gothic" charset="0"/>
              </a:rPr>
              <a:t>their j</a:t>
            </a:r>
            <a:r>
              <a:rPr lang="en-US" sz="1700" dirty="0" smtClean="0">
                <a:latin typeface="Century Gothic" charset="0"/>
                <a:ea typeface="Century Gothic" charset="0"/>
                <a:cs typeface="Century Gothic" charset="0"/>
              </a:rPr>
              <a:t>obs within </a:t>
            </a:r>
            <a:r>
              <a:rPr lang="en-US" sz="1700" dirty="0">
                <a:latin typeface="Century Gothic" charset="0"/>
                <a:ea typeface="Century Gothic" charset="0"/>
                <a:cs typeface="Century Gothic" charset="0"/>
              </a:rPr>
              <a:t>the f</a:t>
            </a:r>
            <a:r>
              <a:rPr lang="en-US" sz="1700" dirty="0" smtClean="0">
                <a:latin typeface="Century Gothic" charset="0"/>
                <a:ea typeface="Century Gothic" charset="0"/>
                <a:cs typeface="Century Gothic" charset="0"/>
              </a:rPr>
              <a:t>irst year.</a:t>
            </a:r>
            <a:endParaRPr lang="en-US" sz="17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14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400" dirty="0" smtClean="0">
                <a:latin typeface="Century Gothic" charset="0"/>
                <a:ea typeface="Century Gothic" charset="0"/>
                <a:cs typeface="Century Gothic" charset="0"/>
              </a:rPr>
              <a:t>	- </a:t>
            </a:r>
            <a:r>
              <a:rPr lang="en-US" sz="1400" dirty="0">
                <a:latin typeface="Century Gothic" charset="0"/>
                <a:ea typeface="Century Gothic" charset="0"/>
                <a:cs typeface="Century Gothic" charset="0"/>
              </a:rPr>
              <a:t>go2HR</a:t>
            </a:r>
          </a:p>
          <a:p>
            <a:r>
              <a:rPr lang="en-US" sz="1700" dirty="0">
                <a:latin typeface="Century Gothic" charset="0"/>
                <a:ea typeface="Century Gothic" charset="0"/>
                <a:cs typeface="Century Gothic" charset="0"/>
              </a:rPr>
              <a:t>68% of </a:t>
            </a:r>
            <a:r>
              <a:rPr lang="en-US" sz="1700" dirty="0" smtClean="0">
                <a:latin typeface="Century Gothic" charset="0"/>
                <a:ea typeface="Century Gothic" charset="0"/>
                <a:cs typeface="Century Gothic" charset="0"/>
              </a:rPr>
              <a:t>employees claim </a:t>
            </a:r>
            <a:r>
              <a:rPr lang="en-US" sz="1700" dirty="0">
                <a:latin typeface="Century Gothic" charset="0"/>
                <a:ea typeface="Century Gothic" charset="0"/>
                <a:cs typeface="Century Gothic" charset="0"/>
              </a:rPr>
              <a:t>that </a:t>
            </a:r>
            <a:r>
              <a:rPr lang="en-US" sz="1700" dirty="0" smtClean="0">
                <a:latin typeface="Century Gothic" charset="0"/>
                <a:ea typeface="Century Gothic" charset="0"/>
                <a:cs typeface="Century Gothic" charset="0"/>
              </a:rPr>
              <a:t>training </a:t>
            </a:r>
            <a:r>
              <a:rPr lang="en-US" sz="1700" dirty="0">
                <a:latin typeface="Century Gothic" charset="0"/>
                <a:ea typeface="Century Gothic" charset="0"/>
                <a:cs typeface="Century Gothic" charset="0"/>
              </a:rPr>
              <a:t>and </a:t>
            </a:r>
            <a:r>
              <a:rPr lang="en-US" sz="1700" dirty="0" smtClean="0">
                <a:latin typeface="Century Gothic" charset="0"/>
                <a:ea typeface="Century Gothic" charset="0"/>
                <a:cs typeface="Century Gothic" charset="0"/>
              </a:rPr>
              <a:t>development </a:t>
            </a:r>
            <a:r>
              <a:rPr lang="en-US" sz="1700" dirty="0">
                <a:latin typeface="Century Gothic" charset="0"/>
                <a:ea typeface="Century Gothic" charset="0"/>
                <a:cs typeface="Century Gothic" charset="0"/>
              </a:rPr>
              <a:t>are the </a:t>
            </a:r>
            <a:r>
              <a:rPr lang="en-US" sz="1700" dirty="0" smtClean="0">
                <a:latin typeface="Century Gothic" charset="0"/>
                <a:ea typeface="Century Gothic" charset="0"/>
                <a:cs typeface="Century Gothic" charset="0"/>
              </a:rPr>
              <a:t>most </a:t>
            </a:r>
            <a:r>
              <a:rPr lang="en-US" sz="1700" dirty="0">
                <a:latin typeface="Century Gothic" charset="0"/>
                <a:ea typeface="Century Gothic" charset="0"/>
                <a:cs typeface="Century Gothic" charset="0"/>
              </a:rPr>
              <a:t>i</a:t>
            </a:r>
            <a:r>
              <a:rPr lang="en-US" sz="1700" dirty="0" smtClean="0">
                <a:latin typeface="Century Gothic" charset="0"/>
                <a:ea typeface="Century Gothic" charset="0"/>
                <a:cs typeface="Century Gothic" charset="0"/>
              </a:rPr>
              <a:t>mportant company policies.</a:t>
            </a:r>
            <a:endParaRPr lang="en-US" sz="17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14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400" dirty="0" smtClean="0">
                <a:latin typeface="Century Gothic" charset="0"/>
                <a:ea typeface="Century Gothic" charset="0"/>
                <a:cs typeface="Century Gothic" charset="0"/>
              </a:rPr>
              <a:t>	- </a:t>
            </a:r>
            <a:r>
              <a:rPr lang="en-US" sz="1400" dirty="0">
                <a:latin typeface="Century Gothic" charset="0"/>
                <a:ea typeface="Century Gothic" charset="0"/>
                <a:cs typeface="Century Gothic" charset="0"/>
              </a:rPr>
              <a:t>ClearCompany</a:t>
            </a:r>
          </a:p>
          <a:p>
            <a:r>
              <a:rPr lang="en-US" sz="1700" dirty="0">
                <a:latin typeface="Century Gothic" charset="0"/>
                <a:ea typeface="Century Gothic" charset="0"/>
                <a:cs typeface="Century Gothic" charset="0"/>
              </a:rPr>
              <a:t>Companies that invest in employee training enjoy 25% higher profit margin than companies </a:t>
            </a:r>
            <a:r>
              <a:rPr lang="en-US" sz="1700" dirty="0" smtClean="0">
                <a:latin typeface="Century Gothic" charset="0"/>
                <a:ea typeface="Century Gothic" charset="0"/>
                <a:cs typeface="Century Gothic" charset="0"/>
              </a:rPr>
              <a:t>that don’t.</a:t>
            </a:r>
          </a:p>
          <a:p>
            <a:r>
              <a:rPr lang="en-US" sz="1400" dirty="0">
                <a:latin typeface="Century Gothic" charset="0"/>
                <a:ea typeface="Century Gothic" charset="0"/>
                <a:cs typeface="Century Gothic" charset="0"/>
              </a:rPr>
              <a:t> 	- </a:t>
            </a:r>
            <a:r>
              <a:rPr lang="en-US" sz="1400" dirty="0" smtClean="0">
                <a:latin typeface="Century Gothic" charset="0"/>
                <a:ea typeface="Century Gothic" charset="0"/>
                <a:cs typeface="Century Gothic" charset="0"/>
              </a:rPr>
              <a:t>Huntington Post</a:t>
            </a:r>
            <a:endParaRPr lang="en-US" sz="1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95DA498-D9A2-4DA9-B9DA-B3776E08CF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2A73093-4B9D-420D-B17E-52293703A1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9761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14" y="286603"/>
            <a:ext cx="12012386" cy="1450757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Why ensure that the hiring, training, and onboarding process is fully developed?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0430325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4977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2579DAE-C141-48DB-810E-C070C30081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2FD90C3-6350-4D5B-9738-6E94EDF30F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CD2D517-BC35-4439-AC31-06DF764F25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3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2DD3F846-0483-40F5-A881-0C1AD2A0CA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872" y="801793"/>
            <a:ext cx="7054256" cy="527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4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174693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Century Gothic" charset="0"/>
                <a:ea typeface="Century Gothic" charset="0"/>
                <a:cs typeface="Century Gothic" charset="0"/>
              </a:rPr>
              <a:t>Fine-Tuning </a:t>
            </a:r>
            <a:r>
              <a:rPr lang="en-US" sz="7200" dirty="0">
                <a:latin typeface="Century Gothic" charset="0"/>
                <a:ea typeface="Century Gothic" charset="0"/>
                <a:cs typeface="Century Gothic" charset="0"/>
              </a:rPr>
              <a:t>Y</a:t>
            </a:r>
            <a:r>
              <a:rPr lang="en-US" sz="7200" dirty="0" smtClean="0">
                <a:latin typeface="Century Gothic" charset="0"/>
                <a:ea typeface="Century Gothic" charset="0"/>
                <a:cs typeface="Century Gothic" charset="0"/>
              </a:rPr>
              <a:t>our Onboarding &amp; Training Process</a:t>
            </a:r>
            <a:endParaRPr lang="en-US" sz="72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888" y="5715000"/>
            <a:ext cx="9402792" cy="1143000"/>
          </a:xfrm>
        </p:spPr>
        <p:txBody>
          <a:bodyPr/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Christina Davis			Clayton dennard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88" y="4467817"/>
            <a:ext cx="3066353" cy="1034432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633" y="4467817"/>
            <a:ext cx="1505956" cy="103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00807" y="1419128"/>
            <a:ext cx="8945218" cy="8092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b="1" i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Gill Sans MT" panose="020B0502020104020203" pitchFamily="34" charset="0"/>
              </a:rPr>
              <a:t>Thank you for joining us!</a:t>
            </a:r>
            <a:endParaRPr lang="en-US" sz="5400" b="1" dirty="0">
              <a:solidFill>
                <a:srgbClr val="002060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8312" y="2467064"/>
            <a:ext cx="8179903" cy="2400657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  <a:alpha val="60000"/>
                </a:schemeClr>
              </a:gs>
              <a:gs pos="0">
                <a:schemeClr val="bg1">
                  <a:lumMod val="75000"/>
                </a:schemeClr>
              </a:gs>
              <a:gs pos="60000">
                <a:schemeClr val="bg1">
                  <a:alpha val="30000"/>
                </a:schemeClr>
              </a:gs>
              <a:gs pos="33000">
                <a:schemeClr val="bg1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Gill Sans MT" panose="020B0502020104020203" pitchFamily="34" charset="0"/>
              </a:rPr>
              <a:t>Stick around for our next session, Intro to KPIs: Industry-Specific Metrics Critical to Profitability, or head to </a:t>
            </a:r>
            <a:r>
              <a:rPr lang="en-US" sz="3000" b="1">
                <a:solidFill>
                  <a:srgbClr val="002060"/>
                </a:solidFill>
                <a:latin typeface="Gill Sans MT" panose="020B0502020104020203" pitchFamily="34" charset="0"/>
              </a:rPr>
              <a:t>Annapolis </a:t>
            </a:r>
            <a:r>
              <a:rPr lang="en-US" sz="3000" b="1" smtClean="0">
                <a:solidFill>
                  <a:srgbClr val="002060"/>
                </a:solidFill>
                <a:latin typeface="Gill Sans MT" panose="020B0502020104020203" pitchFamily="34" charset="0"/>
              </a:rPr>
              <a:t>3-4 </a:t>
            </a:r>
            <a:r>
              <a:rPr lang="en-US" sz="3000" b="1" dirty="0">
                <a:solidFill>
                  <a:srgbClr val="002060"/>
                </a:solidFill>
                <a:latin typeface="Gill Sans MT" panose="020B0502020104020203" pitchFamily="34" charset="0"/>
              </a:rPr>
              <a:t>for our Association </a:t>
            </a:r>
            <a:r>
              <a:rPr lang="en-US" sz="3000" b="1" dirty="0" smtClean="0">
                <a:solidFill>
                  <a:srgbClr val="002060"/>
                </a:solidFill>
                <a:latin typeface="Gill Sans MT" panose="020B0502020104020203" pitchFamily="34" charset="0"/>
              </a:rPr>
              <a:t>Summit </a:t>
            </a:r>
            <a:r>
              <a:rPr lang="en-US" sz="3000" b="1" smtClean="0">
                <a:solidFill>
                  <a:srgbClr val="002060"/>
                </a:solidFill>
                <a:latin typeface="Gill Sans MT" panose="020B0502020104020203" pitchFamily="34" charset="0"/>
              </a:rPr>
              <a:t>(sponsored by MCI). </a:t>
            </a:r>
            <a:r>
              <a:rPr lang="en-US" sz="3000" b="1" dirty="0">
                <a:solidFill>
                  <a:srgbClr val="002060"/>
                </a:solidFill>
                <a:latin typeface="Gill Sans MT" panose="020B0502020104020203" pitchFamily="34" charset="0"/>
              </a:rPr>
              <a:t>Both begin at 2:30.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5803739"/>
            <a:ext cx="4103327" cy="882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033" y="5797798"/>
            <a:ext cx="1097617" cy="8881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4621" y="5428466"/>
            <a:ext cx="19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Education Sponsor</a:t>
            </a:r>
            <a:endParaRPr lang="en-US" b="1" i="1" dirty="0">
              <a:solidFill>
                <a:srgbClr val="002060"/>
              </a:solidFill>
              <a:latin typeface="Calisto MT" panose="0204060305050503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67269" y="5428466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Coffee Sponsor</a:t>
            </a:r>
            <a:endParaRPr lang="en-US" b="1" i="1" dirty="0">
              <a:solidFill>
                <a:srgbClr val="002060"/>
              </a:solidFill>
              <a:latin typeface="Calisto MT" panose="020406030505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803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2579DAE-C141-48DB-810E-C070C30081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2FD90C3-6350-4D5B-9738-6E94EDF30F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646783"/>
            <a:ext cx="10905066" cy="504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0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E1AF813-2D2F-4B78-9216-388AF161ED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47181D2-95D5-4439-9BDF-14D4FDC7BD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9" b="59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2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00B5AE2-C5CC-499C-8F2D-249888BE22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A7A3698-B350-40E5-8475-9BCC41A089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0AC655C7-EC94-4BE6-84C8-2F9EFBBB27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990D0034-F768-41E7-85D4-F38C4DE857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4F7E42D-8B5A-4FC8-81CD-9E60171F7F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22" y="1737845"/>
            <a:ext cx="3084844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spc="-50" baseline="0" dirty="0">
                <a:latin typeface="Century Gothic" charset="0"/>
                <a:ea typeface="Century Gothic" charset="0"/>
                <a:cs typeface="Century Gothic" charset="0"/>
              </a:rPr>
              <a:t>The Application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00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C04651D-B9F4-4935-A02D-364153FBDF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1938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4E4490D0-3672-446A-AC12-B4830333BD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39CB82C2-DF65-4EC1-8280-F201D50F57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7E1D4427-852B-4B37-8E76-0E9F1810BA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xmlns="" id="{5A1B47C8-47A0-4A88-8830-6DEA3B5DE3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/>
          </a:blip>
          <a:srcRect l="10755" r="11332" b="-1"/>
          <a:stretch/>
        </p:blipFill>
        <p:spPr>
          <a:xfrm>
            <a:off x="700582" y="640080"/>
            <a:ext cx="6142501" cy="5577840"/>
          </a:xfrm>
          <a:prstGeom prst="rect">
            <a:avLst/>
          </a:prstGeom>
          <a:noFill/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84BBFDD-E720-4805-A9C8-129FBBF6DD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/>
          <p:cNvSpPr txBox="1"/>
          <p:nvPr/>
        </p:nvSpPr>
        <p:spPr>
          <a:xfrm>
            <a:off x="8096885" y="640080"/>
            <a:ext cx="3659246" cy="2926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indent="-182880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4400" b="1" spc="-5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The Interview</a:t>
            </a:r>
            <a:endParaRPr lang="en-US" sz="4400" spc="-50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5AC4BE46-4A77-42FE-9D15-065CDB2F84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624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3941" y="197845"/>
            <a:ext cx="10432473" cy="6001643"/>
          </a:xfrm>
          <a:prstGeom prst="rect">
            <a:avLst/>
          </a:prstGeom>
          <a:noFill/>
          <a:ln w="15875">
            <a:gradFill>
              <a:gsLst>
                <a:gs pos="55500">
                  <a:srgbClr val="DBF0AE"/>
                </a:gs>
                <a:gs pos="37000">
                  <a:srgbClr val="E5F4C5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6000" dirty="0">
                <a:latin typeface="Century Gothic" charset="0"/>
                <a:ea typeface="Century Gothic" charset="0"/>
                <a:cs typeface="Century Gothic" charset="0"/>
              </a:rPr>
              <a:t>“If they do it often, </a:t>
            </a:r>
          </a:p>
          <a:p>
            <a:pPr algn="ctr"/>
            <a:r>
              <a:rPr lang="en-US" sz="6000" dirty="0">
                <a:latin typeface="Century Gothic" charset="0"/>
                <a:ea typeface="Century Gothic" charset="0"/>
                <a:cs typeface="Century Gothic" charset="0"/>
              </a:rPr>
              <a:t>it isn’t a mistake;</a:t>
            </a:r>
          </a:p>
          <a:p>
            <a:pPr algn="ctr"/>
            <a:r>
              <a:rPr lang="en-US" sz="6000" dirty="0">
                <a:latin typeface="Century Gothic" charset="0"/>
                <a:ea typeface="Century Gothic" charset="0"/>
                <a:cs typeface="Century Gothic" charset="0"/>
              </a:rPr>
              <a:t> it’s just their behavior.”</a:t>
            </a:r>
            <a:r>
              <a:rPr lang="en-US" sz="48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  <a:p>
            <a:pPr algn="ctr"/>
            <a:endParaRPr lang="en-US" sz="48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685800" indent="-685800" algn="ctr">
              <a:buFontTx/>
              <a:buChar char="-"/>
            </a:pPr>
            <a:r>
              <a:rPr lang="en-US" sz="4800" dirty="0">
                <a:latin typeface="Century Gothic" charset="0"/>
                <a:ea typeface="Century Gothic" charset="0"/>
                <a:cs typeface="Century Gothic" charset="0"/>
              </a:rPr>
              <a:t>Dr. Steve Maraboli</a:t>
            </a:r>
          </a:p>
          <a:p>
            <a:pPr algn="ctr"/>
            <a:endParaRPr lang="en-US" sz="4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3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3FE9996-7EAC-4679-B37D-C1045F42F9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61DF1FE-5CC8-43D2-A76C-93C76EEDE1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E161BEBD-A23C-409E-ABC7-73F9EDC02F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C843AFC8-D8D0-4784-B08C-6324FA88E6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54B1A56-8AFB-4D4F-8D98-1E832D6FFE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E828FC-05B4-4BA4-92D3-3DF79D42D8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70206" y="1111753"/>
            <a:ext cx="5057396" cy="4628275"/>
          </a:xfrm>
        </p:spPr>
        <p:txBody>
          <a:bodyPr vert="horz" lIns="0" tIns="45720" rIns="0" bIns="45720" rtlCol="0" anchor="ctr">
            <a:normAutofit/>
          </a:bodyPr>
          <a:lstStyle/>
          <a:p>
            <a:pPr lvl="1" algn="l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“Tell me about a time when…”</a:t>
            </a:r>
          </a:p>
          <a:p>
            <a:pPr lvl="1" algn="l"/>
            <a:endParaRPr lang="en-US" alt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lvl="1" algn="l"/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“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Share with me when…”</a:t>
            </a:r>
          </a:p>
          <a:p>
            <a:pPr lvl="1" algn="l"/>
            <a:endParaRPr lang="en-US" alt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lvl="1" algn="l"/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“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Give me an example of a situation when…”</a:t>
            </a:r>
          </a:p>
          <a:p>
            <a:pPr lvl="1" algn="l"/>
            <a:endParaRPr lang="en-US" alt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lvl="1" algn="l"/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“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When have you been…”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111753"/>
            <a:ext cx="6103096" cy="4634494"/>
          </a:xfrm>
          <a:ln w="25400" cap="sq">
            <a:noFill/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Specific Examples…</a:t>
            </a:r>
          </a:p>
        </p:txBody>
      </p:sp>
    </p:spTree>
    <p:extLst>
      <p:ext uri="{BB962C8B-B14F-4D97-AF65-F5344CB8AC3E}">
        <p14:creationId xmlns:p14="http://schemas.microsoft.com/office/powerpoint/2010/main" val="12159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E1AF813-2D2F-4B78-9216-388AF161ED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47181D2-95D5-4439-9BDF-14D4FDC7BD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8652" b="21069"/>
          <a:stretch/>
        </p:blipFill>
        <p:spPr>
          <a:xfrm>
            <a:off x="20" y="10"/>
            <a:ext cx="12191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7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437</TotalTime>
  <Words>241</Words>
  <Application>Microsoft Office PowerPoint</Application>
  <PresentationFormat>Widescreen</PresentationFormat>
  <Paragraphs>62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Calisto MT</vt:lpstr>
      <vt:lpstr>Century Gothic</vt:lpstr>
      <vt:lpstr>Gill Sans MT</vt:lpstr>
      <vt:lpstr>Times New Roman</vt:lpstr>
      <vt:lpstr>Retrospect</vt:lpstr>
      <vt:lpstr>Fine-Tuning Your Onboarding &amp; Training Practices for  Greater Success</vt:lpstr>
      <vt:lpstr>Fine-Tuning Your Onboarding &amp; Training Process</vt:lpstr>
      <vt:lpstr>PowerPoint Presentation</vt:lpstr>
      <vt:lpstr>PowerPoint Presentation</vt:lpstr>
      <vt:lpstr>The Application</vt:lpstr>
      <vt:lpstr>PowerPoint Presentation</vt:lpstr>
      <vt:lpstr>PowerPoint Presentation</vt:lpstr>
      <vt:lpstr>Specific Examples…</vt:lpstr>
      <vt:lpstr>PowerPoint Presentation</vt:lpstr>
      <vt:lpstr>PowerPoint Presentation</vt:lpstr>
      <vt:lpstr>PowerPoint Presentation</vt:lpstr>
      <vt:lpstr>Downsides to not having an organized training program</vt:lpstr>
      <vt:lpstr>PowerPoint Presentation</vt:lpstr>
      <vt:lpstr>Welcome to the Team!</vt:lpstr>
      <vt:lpstr>PowerPoint Presentation</vt:lpstr>
      <vt:lpstr>PowerPoint Presentation</vt:lpstr>
      <vt:lpstr>Train, Refresh, Retrain…. Continue to Grow…</vt:lpstr>
      <vt:lpstr>Why ensure that the hiring, training, and onboarding process is fully developed?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Fine-Tuning your Onboarding and Training Process</dc:title>
  <dc:creator>Christina Davis</dc:creator>
  <cp:lastModifiedBy>Madeleine Maccar</cp:lastModifiedBy>
  <cp:revision>39</cp:revision>
  <cp:lastPrinted>2018-09-26T20:54:19Z</cp:lastPrinted>
  <dcterms:created xsi:type="dcterms:W3CDTF">2018-09-06T22:00:20Z</dcterms:created>
  <dcterms:modified xsi:type="dcterms:W3CDTF">2018-10-05T21:41:37Z</dcterms:modified>
</cp:coreProperties>
</file>