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6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1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1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18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9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6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8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129A-93C3-4122-92B8-0199DA63ECB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FB2D-0262-4892-A5D0-17AB2F738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9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57734"/>
            <a:ext cx="4192227" cy="1299590"/>
          </a:xfrm>
          <a:prstGeom prst="rect">
            <a:avLst/>
          </a:prstGeom>
        </p:spPr>
      </p:pic>
      <p:sp>
        <p:nvSpPr>
          <p:cNvPr id="5" name="Title 6"/>
          <p:cNvSpPr txBox="1">
            <a:spLocks/>
          </p:cNvSpPr>
          <p:nvPr/>
        </p:nvSpPr>
        <p:spPr>
          <a:xfrm>
            <a:off x="0" y="1905000"/>
            <a:ext cx="9144000" cy="2009775"/>
          </a:xfrm>
          <a:prstGeom prst="rect">
            <a:avLst/>
          </a:prstGeom>
          <a:effectLst>
            <a:outerShdw blurRad="25400" dist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000" b="1" cap="none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Leveraging Technology to Improve Your Customer Experience and Bottom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5638800"/>
            <a:ext cx="4752976" cy="1077218"/>
          </a:xfrm>
          <a:prstGeom prst="rect">
            <a:avLst/>
          </a:prstGeom>
          <a:gradFill flip="none" rotWithShape="1">
            <a:gsLst>
              <a:gs pos="39875">
                <a:srgbClr val="FFFFFF"/>
              </a:gs>
              <a:gs pos="39750">
                <a:srgbClr val="FFFFFF"/>
              </a:gs>
              <a:gs pos="39500">
                <a:srgbClr val="FFFFFF"/>
              </a:gs>
              <a:gs pos="50000">
                <a:srgbClr val="FFFFFF"/>
              </a:gs>
              <a:gs pos="43000">
                <a:schemeClr val="bg1"/>
              </a:gs>
              <a:gs pos="100000">
                <a:srgbClr val="FF9393"/>
              </a:gs>
              <a:gs pos="60000">
                <a:schemeClr val="bg1"/>
              </a:gs>
              <a:gs pos="0">
                <a:srgbClr val="FF9393"/>
              </a:gs>
            </a:gsLst>
            <a:path path="circle">
              <a:fillToRect l="100000" t="100000"/>
            </a:path>
            <a:tileRect r="-100000" b="-100000"/>
          </a:gradFill>
          <a:effectLst>
            <a:glow rad="63500">
              <a:schemeClr val="bg1">
                <a:lumMod val="50000"/>
                <a:lumOff val="50000"/>
                <a:alpha val="40000"/>
              </a:schemeClr>
            </a:glow>
            <a:outerShdw blurRad="50800" dist="12700" dir="5400000" algn="ctr" rotWithShape="0">
              <a:srgbClr val="000000">
                <a:alpha val="95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Presented by:</a:t>
            </a:r>
            <a:br>
              <a:rPr lang="en-US" sz="16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Matt Assolin of Nikko’s Worldwide, </a:t>
            </a:r>
            <a: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/>
            </a:r>
            <a:b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Reza </a:t>
            </a: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Choudhury of </a:t>
            </a:r>
            <a:r>
              <a:rPr lang="en-US" sz="1600" b="1" i="1" dirty="0" err="1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HYRYDE</a:t>
            </a: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—Reliance Worldwide, </a:t>
            </a:r>
            <a: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/>
            </a:r>
            <a:b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sz="16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and </a:t>
            </a: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Matthew </a:t>
            </a:r>
            <a:r>
              <a:rPr lang="en-US" sz="1600" b="1" i="1" dirty="0" err="1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Strack</a:t>
            </a: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 of </a:t>
            </a:r>
            <a:r>
              <a:rPr lang="en-US" sz="1600" b="1" i="1" dirty="0" err="1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Strack</a:t>
            </a:r>
            <a:r>
              <a:rPr lang="en-US" sz="1600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 Ground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6071620"/>
            <a:ext cx="2997200" cy="64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2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10600" cy="20574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Leveraging Technology to Improve Your Customer Experience and Bottom Line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Presented by: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Matt Assolin, Nikko’s Worldwide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Reza Choudhury, Reliance Worldwide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Matthew </a:t>
            </a:r>
            <a:r>
              <a:rPr lang="en-US" dirty="0" err="1" smtClean="0">
                <a:solidFill>
                  <a:schemeClr val="tx1"/>
                </a:solidFill>
              </a:rPr>
              <a:t>Strack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Strack</a:t>
            </a:r>
            <a:r>
              <a:rPr lang="en-US" dirty="0" smtClean="0">
                <a:solidFill>
                  <a:schemeClr val="tx1"/>
                </a:solidFill>
              </a:rPr>
              <a:t> 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Promo Codes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Do what the large players are doing!</a:t>
            </a:r>
          </a:p>
          <a:p>
            <a:r>
              <a:rPr lang="en-US" dirty="0" smtClean="0"/>
              <a:t>Creates some customer </a:t>
            </a:r>
            <a:r>
              <a:rPr lang="en-US" dirty="0"/>
              <a:t>l</a:t>
            </a:r>
            <a:r>
              <a:rPr lang="en-US" dirty="0" smtClean="0"/>
              <a:t>oyalty</a:t>
            </a:r>
          </a:p>
          <a:p>
            <a:r>
              <a:rPr lang="en-US" dirty="0" smtClean="0"/>
              <a:t>Opportunity of obtaining new customers</a:t>
            </a:r>
          </a:p>
          <a:p>
            <a:r>
              <a:rPr lang="en-US" dirty="0" smtClean="0"/>
              <a:t>The opportunity to give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Import/Export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r>
              <a:rPr lang="en-US" dirty="0" smtClean="0"/>
              <a:t>Great for groups and events with large manifests</a:t>
            </a:r>
          </a:p>
          <a:p>
            <a:r>
              <a:rPr lang="en-US" dirty="0" smtClean="0"/>
              <a:t>Calculate the man-hours it saves</a:t>
            </a:r>
          </a:p>
          <a:p>
            <a:r>
              <a:rPr lang="en-US" dirty="0" smtClean="0"/>
              <a:t>Can be used for many other functions besides groups and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Services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Zipwhip</a:t>
            </a:r>
            <a:endParaRPr lang="en-US" dirty="0" smtClean="0"/>
          </a:p>
          <a:p>
            <a:r>
              <a:rPr lang="en-US" dirty="0" smtClean="0"/>
              <a:t>Facebook Messenger</a:t>
            </a:r>
          </a:p>
          <a:p>
            <a:r>
              <a:rPr lang="en-US" dirty="0" smtClean="0"/>
              <a:t>Slack</a:t>
            </a:r>
          </a:p>
          <a:p>
            <a:pPr lvl="1"/>
            <a:r>
              <a:rPr lang="en-US" dirty="0" smtClean="0"/>
              <a:t>Inter office as well as Live Chat on your website</a:t>
            </a:r>
          </a:p>
          <a:p>
            <a:r>
              <a:rPr lang="en-US" dirty="0" smtClean="0"/>
              <a:t>Yammer</a:t>
            </a:r>
          </a:p>
        </p:txBody>
      </p:sp>
    </p:spTree>
    <p:extLst>
      <p:ext uri="{BB962C8B-B14F-4D97-AF65-F5344CB8AC3E}">
        <p14:creationId xmlns:p14="http://schemas.microsoft.com/office/powerpoint/2010/main" val="29343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Driver Scheduling Software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Must be user friendly</a:t>
            </a:r>
          </a:p>
          <a:p>
            <a:r>
              <a:rPr lang="en-US" dirty="0" smtClean="0"/>
              <a:t>Availability to the users</a:t>
            </a:r>
          </a:p>
          <a:p>
            <a:r>
              <a:rPr lang="en-US" dirty="0" smtClean="0"/>
              <a:t>Must be able to document items</a:t>
            </a:r>
          </a:p>
          <a:p>
            <a:r>
              <a:rPr lang="en-US" dirty="0" smtClean="0"/>
              <a:t>Man-hours saved and streamlines job functions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Dynamic Pricing/Diversifying your Passenger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Dynamic Pricing already exists to a degree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else can you do with your software?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user\AppData\Local\Microsoft\Windows\Temporary Internet Files\Content.IE5\NTAGUIEX\preview_question_and_answer_sit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06680"/>
            <a:ext cx="8686800" cy="69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24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066800"/>
            <a:ext cx="8945218" cy="8092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 smtClean="0">
                <a:solidFill>
                  <a:srgbClr val="002060"/>
                </a:solidFill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Thank you for joining us!</a:t>
            </a:r>
            <a:endParaRPr lang="en-US" sz="5400" b="1" dirty="0">
              <a:solidFill>
                <a:srgbClr val="002060"/>
              </a:solidFill>
              <a:effectLst>
                <a:glow rad="63500">
                  <a:schemeClr val="bg1">
                    <a:alpha val="40000"/>
                  </a:schemeClr>
                </a:glow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705" y="2114736"/>
            <a:ext cx="8179903" cy="2554545"/>
          </a:xfrm>
          <a:prstGeom prst="rect">
            <a:avLst/>
          </a:prstGeom>
          <a:gradFill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65000"/>
                </a:schemeClr>
              </a:gs>
              <a:gs pos="60000">
                <a:schemeClr val="bg1">
                  <a:alpha val="30000"/>
                </a:schemeClr>
              </a:gs>
              <a:gs pos="33000">
                <a:schemeClr val="bg1"/>
              </a:gs>
            </a:gsLst>
            <a:path path="circle">
              <a:fillToRect l="100000" t="100000"/>
            </a:path>
          </a:gra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Head on over to our show floor for brunch at 11 a.m., as well as the final session of our show</a:t>
            </a:r>
            <a:r>
              <a:rPr lang="en-US" sz="3200" b="1" dirty="0">
                <a:solidFill>
                  <a:srgbClr val="002060"/>
                </a:solidFill>
                <a:latin typeface="Gill Sans MT" panose="020B0502020104020203" pitchFamily="34" charset="0"/>
              </a:rPr>
              <a:t>, Creating Revenue Streams Right Under Your </a:t>
            </a:r>
            <a: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Nose, which begins at noon.</a:t>
            </a:r>
            <a:endParaRPr lang="en-US" sz="3200" b="1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73" y="5803739"/>
            <a:ext cx="4103327" cy="8822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64" y="5797798"/>
            <a:ext cx="1097617" cy="8881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73994" y="5428466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Education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5428466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Coffee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78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199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Calisto MT</vt:lpstr>
      <vt:lpstr>Gill Sans MT</vt:lpstr>
      <vt:lpstr>Times New Roman</vt:lpstr>
      <vt:lpstr>Office Theme</vt:lpstr>
      <vt:lpstr>PowerPoint Presentation</vt:lpstr>
      <vt:lpstr>Leveraging Technology to Improve Your Customer Experience and Bottom Line</vt:lpstr>
      <vt:lpstr>Promo Codes</vt:lpstr>
      <vt:lpstr>Data Import/Export</vt:lpstr>
      <vt:lpstr>Communication Services</vt:lpstr>
      <vt:lpstr>Driver Scheduling Software</vt:lpstr>
      <vt:lpstr>Dynamic Pricing/Diversifying your Passenger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Technology to Improve Your Customer Experience and Bottom Line</dc:title>
  <dc:creator>Matt Assolin</dc:creator>
  <cp:lastModifiedBy>Madeleine Maccar</cp:lastModifiedBy>
  <cp:revision>11</cp:revision>
  <dcterms:created xsi:type="dcterms:W3CDTF">2018-10-04T19:54:21Z</dcterms:created>
  <dcterms:modified xsi:type="dcterms:W3CDTF">2018-10-05T21:50:56Z</dcterms:modified>
</cp:coreProperties>
</file>